
<file path=[Content_Types].xml><?xml version="1.0" encoding="utf-8"?>
<Types xmlns="http://schemas.openxmlformats.org/package/2006/content-types">
  <Override PartName="/ppt/theme/theme5.xml" ContentType="application/vnd.openxmlformats-officedocument.theme+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Layouts/slideLayout146.xml" ContentType="application/vnd.openxmlformats-officedocument.presentationml.slideLayout+xml"/>
  <Override PartName="/ppt/slideLayouts/slideLayout193.xml" ContentType="application/vnd.openxmlformats-officedocument.presentationml.slideLayout+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124.xml" ContentType="application/vnd.openxmlformats-officedocument.presentationml.slideLayout+xml"/>
  <Override PartName="/ppt/slideLayouts/slideLayout171.xml" ContentType="application/vnd.openxmlformats-officedocument.presentationml.slideLayout+xml"/>
  <Override PartName="/ppt/slideLayouts/slideLayout269.xml" ContentType="application/vnd.openxmlformats-officedocument.presentationml.slideLayout+xml"/>
  <Default Extension="xml" ContentType="application/xml"/>
  <Override PartName="/ppt/slideLayouts/slideLayout24.xml" ContentType="application/vnd.openxmlformats-officedocument.presentationml.slideLayout+xml"/>
  <Override PartName="/ppt/slideLayouts/slideLayout71.xml" ContentType="application/vnd.openxmlformats-officedocument.presentationml.slideLayout+xml"/>
  <Override PartName="/ppt/slideLayouts/slideLayout247.xml" ContentType="application/vnd.openxmlformats-officedocument.presentationml.slideLayout+xml"/>
  <Override PartName="/ppt/notesSlides/notesSlide16.xml" ContentType="application/vnd.openxmlformats-officedocument.presentationml.notesSlide+xml"/>
  <Override PartName="/ppt/slideLayouts/slideLayout102.xml" ContentType="application/vnd.openxmlformats-officedocument.presentationml.slideLayout+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slideLayouts/slideLayout225.xml" ContentType="application/vnd.openxmlformats-officedocument.presentationml.slideLayout+xml"/>
  <Override PartName="/ppt/slideLayouts/slideLayout272.xml" ContentType="application/vnd.openxmlformats-officedocument.presentationml.slideLayout+xml"/>
  <Override PartName="/ppt/slideLayouts/slideLayout198.xml" ContentType="application/vnd.openxmlformats-officedocument.presentationml.slideLayout+xml"/>
  <Override PartName="/ppt/slideLayouts/slideLayout203.xml" ContentType="application/vnd.openxmlformats-officedocument.presentationml.slideLayout+xml"/>
  <Override PartName="/ppt/slideLayouts/slideLayout214.xml" ContentType="application/vnd.openxmlformats-officedocument.presentationml.slideLayout+xml"/>
  <Override PartName="/ppt/theme/theme21.xml" ContentType="application/vnd.openxmlformats-officedocument.theme+xml"/>
  <Override PartName="/ppt/slideLayouts/slideLayout250.xml" ContentType="application/vnd.openxmlformats-officedocument.presentationml.slideLayout+xml"/>
  <Override PartName="/ppt/slideLayouts/slideLayout261.xml" ContentType="application/vnd.openxmlformats-officedocument.presentationml.slideLayout+xml"/>
  <Override PartName="/ppt/notesSlides/notesSlide7.xml" ContentType="application/vnd.openxmlformats-officedocument.presentationml.notesSlide+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Layouts/slideLayout187.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slideLayouts/slideLayout129.xml" ContentType="application/vnd.openxmlformats-officedocument.presentationml.slideLayout+xml"/>
  <Override PartName="/ppt/slideLayouts/slideLayout165.xml" ContentType="application/vnd.openxmlformats-officedocument.presentationml.slideLayout+xml"/>
  <Override PartName="/ppt/slideLayouts/slideLayout176.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107.xml" ContentType="application/vnd.openxmlformats-officedocument.presentationml.slideLayout+xml"/>
  <Override PartName="/ppt/slideLayouts/slideLayout154.xml" ContentType="application/vnd.openxmlformats-officedocument.presentationml.slideLayout+xml"/>
  <Override PartName="/ppt/slides/slide33.xml" ContentType="application/vnd.openxmlformats-officedocument.presentationml.slide+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90.xml" ContentType="application/vnd.openxmlformats-officedocument.presentationml.slideLayout+xml"/>
  <Override PartName="/ppt/slideLayouts/slideLayout143.xml" ContentType="application/vnd.openxmlformats-officedocument.presentationml.slideLayout+xml"/>
  <Override PartName="/ppt/slideLayouts/slideLayout190.xml" ContentType="application/vnd.openxmlformats-officedocument.presentationml.slideLayout+xml"/>
  <Override PartName="/ppt/slideLayouts/slideLayout277.xml" ContentType="application/vnd.openxmlformats-officedocument.presentationml.slideLayout+xml"/>
  <Default Extension="emf" ContentType="image/x-emf"/>
  <Override PartName="/ppt/presentation.xml" ContentType="application/vnd.openxmlformats-officedocument.presentationml.presentation.main+xml"/>
  <Override PartName="/ppt/slideMasters/slideMaster16.xml" ContentType="application/vnd.openxmlformats-officedocument.presentationml.slideMaster+xml"/>
  <Override PartName="/ppt/slides/slide22.xml" ContentType="application/vnd.openxmlformats-officedocument.presentationml.slide+xml"/>
  <Override PartName="/ppt/slideLayouts/slideLayout32.xml" ContentType="application/vnd.openxmlformats-officedocument.presentationml.slideLayout+xml"/>
  <Override PartName="/ppt/slideLayouts/slideLayout132.xml" ContentType="application/vnd.openxmlformats-officedocument.presentationml.slideLayout+xml"/>
  <Override PartName="/ppt/slideLayouts/slideLayout219.xml" ContentType="application/vnd.openxmlformats-officedocument.presentationml.slideLayout+xml"/>
  <Override PartName="/ppt/slideLayouts/slideLayout266.xml" ContentType="application/vnd.openxmlformats-officedocument.presentationml.slideLayout+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slideLayouts/slideLayout208.xml" ContentType="application/vnd.openxmlformats-officedocument.presentationml.slideLayout+xml"/>
  <Override PartName="/ppt/slideLayouts/slideLayout255.xml" ContentType="application/vnd.openxmlformats-officedocument.presentationml.slideLayout+xml"/>
  <Override PartName="/ppt/theme/theme26.xml" ContentType="application/vnd.openxmlformats-officedocument.them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theme/theme15.xml" ContentType="application/vnd.openxmlformats-officedocument.theme+xml"/>
  <Override PartName="/ppt/slideLayouts/slideLayout233.xml" ContentType="application/vnd.openxmlformats-officedocument.presentationml.slideLayout+xml"/>
  <Override PartName="/ppt/slideLayouts/slideLayout244.xml" ContentType="application/vnd.openxmlformats-officedocument.presentationml.slideLayout+xml"/>
  <Override PartName="/ppt/slideLayouts/slideLayout280.xml" ContentType="application/vnd.openxmlformats-officedocument.presentationml.slideLayout+xml"/>
  <Override PartName="/ppt/slideLayouts/slideLayout222.xml" ContentType="application/vnd.openxmlformats-officedocument.presentationml.slideLayout+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theme/theme7.xml" ContentType="application/vnd.openxmlformats-officedocument.theme+xml"/>
  <Override PartName="/ppt/slideLayouts/slideLayout159.xml" ContentType="application/vnd.openxmlformats-officedocument.presentationml.slideLayout+xml"/>
  <Override PartName="/ppt/slideLayouts/slideLayout211.xml" ContentType="application/vnd.openxmlformats-officedocument.presentationml.slideLayout+xml"/>
  <Override PartName="/ppt/notesSlides/notesSlide4.xml" ContentType="application/vnd.openxmlformats-officedocument.presentationml.notesSlide+xml"/>
  <Override PartName="/ppt/slideLayouts/slideLayout48.xml" ContentType="application/vnd.openxmlformats-officedocument.presentationml.slideLayout+xml"/>
  <Override PartName="/ppt/slideLayouts/slideLayout95.xml" ContentType="application/vnd.openxmlformats-officedocument.presentationml.slideLayout+xml"/>
  <Override PartName="/ppt/slideLayouts/slideLayout137.xml" ContentType="application/vnd.openxmlformats-officedocument.presentationml.slideLayout+xml"/>
  <Override PartName="/ppt/slideLayouts/slideLayout148.xml" ContentType="application/vnd.openxmlformats-officedocument.presentationml.slideLayout+xml"/>
  <Override PartName="/ppt/slideLayouts/slideLayout184.xml" ContentType="application/vnd.openxmlformats-officedocument.presentationml.slideLayout+xml"/>
  <Override PartName="/ppt/slideLayouts/slideLayout195.xml" ContentType="application/vnd.openxmlformats-officedocument.presentationml.slideLayout+xml"/>
  <Override PartName="/ppt/slideLayouts/slideLayout200.xml" ContentType="application/vnd.openxmlformats-officedocument.presentationml.slideLayout+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slideLayouts/slideLayout84.xml" ContentType="application/vnd.openxmlformats-officedocument.presentationml.slideLayout+xml"/>
  <Override PartName="/ppt/slideLayouts/slideLayout126.xml" ContentType="application/vnd.openxmlformats-officedocument.presentationml.slideLayout+xml"/>
  <Override PartName="/ppt/slideLayouts/slideLayout173.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115.xml" ContentType="application/vnd.openxmlformats-officedocument.presentationml.slideLayout+xml"/>
  <Override PartName="/ppt/slideLayouts/slideLayout162.xml" ContentType="application/vnd.openxmlformats-officedocument.presentationml.slideLayout+xml"/>
  <Override PartName="/ppt/slideLayouts/slideLayout249.xml" ContentType="application/vnd.openxmlformats-officedocument.presentationml.slideLayout+xml"/>
  <Override PartName="/ppt/notesSlides/notesSlide18.xml" ContentType="application/vnd.openxmlformats-officedocument.presentationml.notesSlide+xml"/>
  <Override PartName="/ppt/slideLayouts/slideLayout51.xml" ContentType="application/vnd.openxmlformats-officedocument.presentationml.slideLayout+xml"/>
  <Override PartName="/ppt/slideLayouts/slideLayout104.xml" ContentType="application/vnd.openxmlformats-officedocument.presentationml.slideLayout+xml"/>
  <Override PartName="/ppt/slideLayouts/slideLayout140.xml" ContentType="application/vnd.openxmlformats-officedocument.presentationml.slideLayout+xml"/>
  <Override PartName="/ppt/slideLayouts/slideLayout151.xml" ContentType="application/vnd.openxmlformats-officedocument.presentationml.slideLayout+xml"/>
  <Override PartName="/ppt/slideLayouts/slideLayout238.xml" ContentType="application/vnd.openxmlformats-officedocument.presentationml.slideLayout+xml"/>
  <Override PartName="/ppt/slideLayouts/slideLayout285.xml" ContentType="application/vnd.openxmlformats-officedocument.presentationml.slideLayout+xml"/>
  <Override PartName="/ppt/slideMasters/slideMaster24.xml" ContentType="application/vnd.openxmlformats-officedocument.presentationml.slideMaster+xml"/>
  <Override PartName="/ppt/slides/slide30.xml" ContentType="application/vnd.openxmlformats-officedocument.presentationml.slide+xml"/>
  <Override PartName="/ppt/slideLayouts/slideLayout40.xml" ContentType="application/vnd.openxmlformats-officedocument.presentationml.slideLayout+xml"/>
  <Override PartName="/ppt/slideLayouts/slideLayout227.xml" ContentType="application/vnd.openxmlformats-officedocument.presentationml.slideLayout+xml"/>
  <Override PartName="/ppt/slideLayouts/slideLayout274.xml" ContentType="application/vnd.openxmlformats-officedocument.presentationml.slideLayout+xml"/>
  <Override PartName="/ppt/notesSlides/notesSlide32.xml" ContentType="application/vnd.openxmlformats-officedocument.presentationml.notesSlide+xml"/>
  <Override PartName="/ppt/slideMasters/slideMaster13.xml" ContentType="application/vnd.openxmlformats-officedocument.presentationml.slideMaster+xml"/>
  <Override PartName="/ppt/slideLayouts/slideLayout205.xml" ContentType="application/vnd.openxmlformats-officedocument.presentationml.slideLayout+xml"/>
  <Override PartName="/ppt/slideLayouts/slideLayout216.xml" ContentType="application/vnd.openxmlformats-officedocument.presentationml.slideLayout+xml"/>
  <Override PartName="/ppt/slideLayouts/slideLayout252.xml" ContentType="application/vnd.openxmlformats-officedocument.presentationml.slideLayout+xml"/>
  <Override PartName="/ppt/slideLayouts/slideLayout263.xml" ContentType="application/vnd.openxmlformats-officedocument.presentationml.slideLayout+xml"/>
  <Override PartName="/ppt/theme/theme23.xml" ContentType="application/vnd.openxmlformats-officedocument.them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Layouts/slideLayout89.xml" ContentType="application/vnd.openxmlformats-officedocument.presentationml.slideLayout+xml"/>
  <Override PartName="/ppt/theme/theme12.xml" ContentType="application/vnd.openxmlformats-officedocument.theme+xml"/>
  <Override PartName="/ppt/slideLayouts/slideLayout189.xml" ContentType="application/vnd.openxmlformats-officedocument.presentationml.slideLayout+xml"/>
  <Override PartName="/ppt/slideLayouts/slideLayout241.xml" ContentType="application/vnd.openxmlformats-officedocument.presentationml.slideLayout+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Layouts/slideLayout178.xml" ContentType="application/vnd.openxmlformats-officedocument.presentationml.slideLayout+xml"/>
  <Override PartName="/ppt/slideLayouts/slideLayout230.xml" ContentType="application/vnd.openxmlformats-officedocument.presentationml.slideLayout+xml"/>
  <Override PartName="/ppt/slideMasters/slideMaster2.xml" ContentType="application/vnd.openxmlformats-officedocument.presentationml.slideMaster+xml"/>
  <Override PartName="/ppt/theme/theme4.xml" ContentType="application/vnd.openxmlformats-officedocument.theme+xml"/>
  <Override PartName="/ppt/slideLayouts/slideLayout67.xml" ContentType="application/vnd.openxmlformats-officedocument.presentationml.slideLayout+xml"/>
  <Override PartName="/ppt/slideLayouts/slideLayout109.xml" ContentType="application/vnd.openxmlformats-officedocument.presentationml.slideLayout+xml"/>
  <Override PartName="/ppt/slideLayouts/slideLayout156.xml" ContentType="application/vnd.openxmlformats-officedocument.presentationml.slideLayout+xml"/>
  <Override PartName="/ppt/slideLayouts/slideLayout167.xml" ContentType="application/vnd.openxmlformats-officedocument.presentationml.slideLayout+xml"/>
  <Override PartName="/ppt/notesSlides/notesSlide1.xml" ContentType="application/vnd.openxmlformats-officedocument.presentationml.notesSlide+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145.xml" ContentType="application/vnd.openxmlformats-officedocument.presentationml.slideLayout+xml"/>
  <Override PartName="/ppt/slideLayouts/slideLayout192.xml" ContentType="application/vnd.openxmlformats-officedocument.presentationml.slideLayout+xml"/>
  <Override PartName="/ppt/slideLayouts/slideLayout279.xml" ContentType="application/vnd.openxmlformats-officedocument.presentationml.slideLayout+xml"/>
  <Override PartName="/ppt/slideMasters/slideMaster18.xml" ContentType="application/vnd.openxmlformats-officedocument.presentationml.slideMaster+xml"/>
  <Override PartName="/ppt/slides/slide24.xml" ContentType="application/vnd.openxmlformats-officedocument.presentationml.slide+xml"/>
  <Override PartName="/ppt/slideLayouts/slideLayout34.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34.xml" ContentType="application/vnd.openxmlformats-officedocument.presentationml.slideLayout+xml"/>
  <Override PartName="/ppt/slideLayouts/slideLayout181.xml" ContentType="application/vnd.openxmlformats-officedocument.presentationml.slideLayout+xml"/>
  <Override PartName="/ppt/slideLayouts/slideLayout268.xml" ContentType="application/vnd.openxmlformats-officedocument.presentationml.slideLayout+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Layouts/slideLayout170.xml" ContentType="application/vnd.openxmlformats-officedocument.presentationml.slideLayout+xml"/>
  <Override PartName="/ppt/slideLayouts/slideLayout257.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slideLayouts/slideLayout12.xml" ContentType="application/vnd.openxmlformats-officedocument.presentationml.slideLayout+xml"/>
  <Override PartName="/ppt/slideLayouts/slideLayout101.xml" ContentType="application/vnd.openxmlformats-officedocument.presentationml.slideLayout+xml"/>
  <Override PartName="/ppt/theme/theme17.xml" ContentType="application/vnd.openxmlformats-officedocument.theme+xml"/>
  <Override PartName="/ppt/slideLayouts/slideLayout235.xml" ContentType="application/vnd.openxmlformats-officedocument.presentationml.slideLayout+xml"/>
  <Override PartName="/ppt/slideLayouts/slideLayout246.xml" ContentType="application/vnd.openxmlformats-officedocument.presentationml.slideLayout+xml"/>
  <Override PartName="/ppt/slideMasters/slideMaster21.xml" ContentType="application/vnd.openxmlformats-officedocument.presentationml.slideMaster+xml"/>
  <Override PartName="/ppt/slideLayouts/slideLayout224.xml" ContentType="application/vnd.openxmlformats-officedocument.presentationml.slideLayout+xml"/>
  <Override PartName="/ppt/slideLayouts/slideLayout271.xml" ContentType="application/vnd.openxmlformats-officedocument.presentationml.slideLayout+xml"/>
  <Override PartName="/ppt/slideLayouts/slideLayout282.xml" ContentType="application/vnd.openxmlformats-officedocument.presentationml.slideLayout+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slideLayouts/slideLayout213.xml" ContentType="application/vnd.openxmlformats-officedocument.presentationml.slideLayout+xml"/>
  <Override PartName="/ppt/slideLayouts/slideLayout260.xml" ContentType="application/vnd.openxmlformats-officedocument.presentationml.slideLayout+xml"/>
  <Override PartName="/ppt/notesSlides/notesSlide6.xml" ContentType="application/vnd.openxmlformats-officedocument.presentationml.notesSlide+xml"/>
  <Override PartName="/ppt/slideLayouts/slideLayout97.xml" ContentType="application/vnd.openxmlformats-officedocument.presentationml.slideLayout+xml"/>
  <Override PartName="/ppt/slideLayouts/slideLayout139.xml" ContentType="application/vnd.openxmlformats-officedocument.presentationml.slideLayout+xml"/>
  <Override PartName="/ppt/slideLayouts/slideLayout186.xml" ContentType="application/vnd.openxmlformats-officedocument.presentationml.slideLayout+xml"/>
  <Override PartName="/ppt/slideLayouts/slideLayout197.xml" ContentType="application/vnd.openxmlformats-officedocument.presentationml.slideLayout+xml"/>
  <Override PartName="/ppt/slideLayouts/slideLayout202.xml" ContentType="application/vnd.openxmlformats-officedocument.presentationml.slideLayout+xml"/>
  <Override PartName="/ppt/theme/theme20.xml" ContentType="application/vnd.openxmlformats-officedocument.theme+xml"/>
  <Override PartName="/ppt/slides/slide29.xml" ContentType="application/vnd.openxmlformats-officedocument.presentationml.slid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slideLayouts/slideLayout175.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slideLayouts/slideLayout164.xml" ContentType="application/vnd.openxmlformats-officedocument.presentationml.slideLayout+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Layouts/slideLayout142.xml" ContentType="application/vnd.openxmlformats-officedocument.presentationml.slideLayout+xml"/>
  <Override PartName="/ppt/slideLayouts/slideLayout153.xml" ContentType="application/vnd.openxmlformats-officedocument.presentationml.slideLayout+xml"/>
  <Override PartName="/ppt/slides/slide32.xml" ContentType="application/vnd.openxmlformats-officedocument.presentationml.slide+xml"/>
  <Override PartName="/ppt/slideLayouts/slideLayout42.xml" ContentType="application/vnd.openxmlformats-officedocument.presentationml.slideLayout+xml"/>
  <Override PartName="/ppt/slideLayouts/slideLayout131.xml" ContentType="application/vnd.openxmlformats-officedocument.presentationml.slideLayout+xml"/>
  <Override PartName="/ppt/slideLayouts/slideLayout229.xml" ContentType="application/vnd.openxmlformats-officedocument.presentationml.slideLayout+xml"/>
  <Override PartName="/ppt/slideLayouts/slideLayout276.xml" ContentType="application/vnd.openxmlformats-officedocument.presentationml.slideLayout+xml"/>
  <Override PartName="/ppt/slideMasters/slideMaster15.xml" ContentType="application/vnd.openxmlformats-officedocument.presentationml.slideMaster+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20.xml" ContentType="application/vnd.openxmlformats-officedocument.presentationml.slideLayout+xml"/>
  <Override PartName="/ppt/slideLayouts/slideLayout207.xml" ContentType="application/vnd.openxmlformats-officedocument.presentationml.slideLayout+xml"/>
  <Override PartName="/ppt/slideLayouts/slideLayout218.xml" ContentType="application/vnd.openxmlformats-officedocument.presentationml.slideLayout+xml"/>
  <Override PartName="/ppt/slideLayouts/slideLayout254.xml" ContentType="application/vnd.openxmlformats-officedocument.presentationml.slideLayout+xml"/>
  <Override PartName="/ppt/slideLayouts/slideLayout265.xml" ContentType="application/vnd.openxmlformats-officedocument.presentationml.slideLayout+xml"/>
  <Override PartName="/ppt/notesSlides/notesSlide23.xml" ContentType="application/vnd.openxmlformats-officedocument.presentationml.notesSlide+xml"/>
  <Override PartName="/ppt/theme/theme14.xml" ContentType="application/vnd.openxmlformats-officedocument.theme+xml"/>
  <Override PartName="/ppt/slideLayouts/slideLayout243.xml" ContentType="application/vnd.openxmlformats-officedocument.presentationml.slideLayout+xml"/>
  <Override PartName="/ppt/theme/theme25.xml" ContentType="application/vnd.openxmlformats-officedocument.theme+xml"/>
  <Override PartName="/ppt/notesSlides/notesSlide12.xml" ContentType="application/vnd.openxmlformats-officedocument.presentationml.notesSlide+xml"/>
  <Override PartName="/ppt/slideLayouts/slideLayout232.xml" ContentType="application/vnd.openxmlformats-officedocument.presentationml.slideLayout+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158.xml" ContentType="application/vnd.openxmlformats-officedocument.presentationml.slideLayout+xml"/>
  <Override PartName="/ppt/slideLayouts/slideLayout169.xml" ContentType="application/vnd.openxmlformats-officedocument.presentationml.slideLayout+xml"/>
  <Override PartName="/ppt/slideLayouts/slideLayout210.xml" ContentType="application/vnd.openxmlformats-officedocument.presentationml.slideLayout+xml"/>
  <Override PartName="/ppt/slideLayouts/slideLayout221.xml" ContentType="application/vnd.openxmlformats-officedocument.presentationml.slideLayout+xml"/>
  <Override PartName="/ppt/slideLayouts/slideLayout58.xml" ContentType="application/vnd.openxmlformats-officedocument.presentationml.slideLayout+xml"/>
  <Override PartName="/ppt/slideLayouts/slideLayout147.xml" ContentType="application/vnd.openxmlformats-officedocument.presentationml.slideLayout+xml"/>
  <Override PartName="/ppt/slideLayouts/slideLayout194.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36.xml" ContentType="application/vnd.openxmlformats-officedocument.presentationml.slideLayout+xml"/>
  <Override PartName="/ppt/slideLayouts/slideLayout183.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72.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slideLayouts/slideLayout161.xml" ContentType="application/vnd.openxmlformats-officedocument.presentationml.slideLayout+xml"/>
  <Override PartName="/ppt/slideLayouts/slideLayout172.xml" ContentType="application/vnd.openxmlformats-officedocument.presentationml.slideLayout+xml"/>
  <Override PartName="/ppt/slideLayouts/slideLayout259.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tags/tag1.xml" ContentType="application/vnd.openxmlformats-officedocument.presentationml.tags+xml"/>
  <Override PartName="/ppt/slideLayouts/slideLayout14.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Layouts/slideLayout150.xml" ContentType="application/vnd.openxmlformats-officedocument.presentationml.slideLayout+xml"/>
  <Override PartName="/ppt/theme/theme19.xml" ContentType="application/vnd.openxmlformats-officedocument.theme+xml"/>
  <Override PartName="/ppt/slideLayouts/slideLayout248.xml" ContentType="application/vnd.openxmlformats-officedocument.presentationml.slideLayout+xml"/>
  <Override PartName="/ppt/slideMasters/slideMaster23.xml" ContentType="application/vnd.openxmlformats-officedocument.presentationml.slideMaster+xml"/>
  <Override PartName="/ppt/slideLayouts/slideLayout50.xml" ContentType="application/vnd.openxmlformats-officedocument.presentationml.slideLayout+xml"/>
  <Override PartName="/ppt/slideLayouts/slideLayout226.xml" ContentType="application/vnd.openxmlformats-officedocument.presentationml.slideLayout+xml"/>
  <Override PartName="/ppt/slideLayouts/slideLayout237.xml" ContentType="application/vnd.openxmlformats-officedocument.presentationml.slideLayout+xml"/>
  <Override PartName="/ppt/slideLayouts/slideLayout273.xml" ContentType="application/vnd.openxmlformats-officedocument.presentationml.slideLayout+xml"/>
  <Override PartName="/ppt/slideLayouts/slideLayout284.xml" ContentType="application/vnd.openxmlformats-officedocument.presentationml.slideLayout+xml"/>
  <Override PartName="/ppt/slideMasters/slideMaster9.xml" ContentType="application/vnd.openxmlformats-officedocument.presentationml.slideMaster+xml"/>
  <Override PartName="/ppt/slideMasters/slideMaster12.xml" ContentType="application/vnd.openxmlformats-officedocument.presentationml.slideMaster+xml"/>
  <Override PartName="/ppt/slideLayouts/slideLayout215.xml" ContentType="application/vnd.openxmlformats-officedocument.presentationml.slideLayout+xml"/>
  <Override PartName="/ppt/slideLayouts/slideLayout262.xml" ContentType="application/vnd.openxmlformats-officedocument.presentationml.slideLayout+xml"/>
  <Override PartName="/ppt/notesSlides/notesSlide8.xml" ContentType="application/vnd.openxmlformats-officedocument.presentationml.notesSlide+xml"/>
  <Default Extension="gif" ContentType="image/gif"/>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Layouts/slideLayout99.xml" ContentType="application/vnd.openxmlformats-officedocument.presentationml.slideLayout+xml"/>
  <Override PartName="/ppt/slideLayouts/slideLayout188.xml" ContentType="application/vnd.openxmlformats-officedocument.presentationml.slideLayout+xml"/>
  <Override PartName="/ppt/slideLayouts/slideLayout199.xml" ContentType="application/vnd.openxmlformats-officedocument.presentationml.slideLayout+xml"/>
  <Override PartName="/ppt/slideLayouts/slideLayout204.xml" ContentType="application/vnd.openxmlformats-officedocument.presentationml.slideLayout+xml"/>
  <Override PartName="/ppt/slideLayouts/slideLayout251.xml" ContentType="application/vnd.openxmlformats-officedocument.presentationml.slideLayout+xml"/>
  <Override PartName="/ppt/theme/theme22.xml" ContentType="application/vnd.openxmlformats-officedocument.theme+xml"/>
  <Override PartName="/ppt/slideLayouts/slideLayout88.xml" ContentType="application/vnd.openxmlformats-officedocument.presentationml.slideLayout+xml"/>
  <Override PartName="/ppt/theme/theme11.xml" ContentType="application/vnd.openxmlformats-officedocument.theme+xml"/>
  <Override PartName="/ppt/slideLayouts/slideLayout177.xml" ContentType="application/vnd.openxmlformats-officedocument.presentationml.slideLayout+xml"/>
  <Override PartName="/ppt/slideLayouts/slideLayout240.xml" ContentType="application/vnd.openxmlformats-officedocument.presentationml.slide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119.xml" ContentType="application/vnd.openxmlformats-officedocument.presentationml.slideLayout+xml"/>
  <Override PartName="/ppt/slideLayouts/slideLayout166.xml" ContentType="application/vnd.openxmlformats-officedocument.presentationml.slideLayout+xml"/>
  <Override PartName="/ppt/slideMasters/slideMaster1.xml" ContentType="application/vnd.openxmlformats-officedocument.presentationml.slideMaster+xml"/>
  <Override PartName="/ppt/theme/theme3.xml" ContentType="application/vnd.openxmlformats-officedocument.theme+xml"/>
  <Override PartName="/ppt/slideLayouts/slideLayout55.xml" ContentType="application/vnd.openxmlformats-officedocument.presentationml.slideLayout+xml"/>
  <Override PartName="/ppt/slideLayouts/slideLayout108.xml" ContentType="application/vnd.openxmlformats-officedocument.presentationml.slideLayout+xml"/>
  <Override PartName="/ppt/slideLayouts/slideLayout155.xml" ContentType="application/vnd.openxmlformats-officedocument.presentationml.slideLayout+xml"/>
  <Override PartName="/ppt/slideLayouts/slideLayout44.xml" ContentType="application/vnd.openxmlformats-officedocument.presentationml.slideLayout+xml"/>
  <Override PartName="/ppt/slideLayouts/slideLayout91.xml" ContentType="application/vnd.openxmlformats-officedocument.presentationml.slideLayout+xml"/>
  <Override PartName="/ppt/slideLayouts/slideLayout133.xml" ContentType="application/vnd.openxmlformats-officedocument.presentationml.slideLayout+xml"/>
  <Override PartName="/ppt/slideLayouts/slideLayout144.xml" ContentType="application/vnd.openxmlformats-officedocument.presentationml.slideLayout+xml"/>
  <Override PartName="/ppt/slideLayouts/slideLayout180.xml" ContentType="application/vnd.openxmlformats-officedocument.presentationml.slideLayout+xml"/>
  <Override PartName="/ppt/slideLayouts/slideLayout191.xml" ContentType="application/vnd.openxmlformats-officedocument.presentationml.slideLayout+xml"/>
  <Override PartName="/ppt/slideLayouts/slideLayout278.xml" ContentType="application/vnd.openxmlformats-officedocument.presentationml.slideLayout+xml"/>
  <Default Extension="rels" ContentType="application/vnd.openxmlformats-package.relationships+xml"/>
  <Override PartName="/ppt/slideMasters/slideMaster17.xml" ContentType="application/vnd.openxmlformats-officedocument.presentationml.slideMaster+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80.xml" ContentType="application/vnd.openxmlformats-officedocument.presentationml.slideLayout+xml"/>
  <Override PartName="/ppt/slideLayouts/slideLayout122.xml" ContentType="application/vnd.openxmlformats-officedocument.presentationml.slideLayout+xml"/>
  <Override PartName="/ppt/slideLayouts/slideLayout209.xml" ContentType="application/vnd.openxmlformats-officedocument.presentationml.slideLayout+xml"/>
  <Override PartName="/ppt/slideLayouts/slideLayout256.xml" ContentType="application/vnd.openxmlformats-officedocument.presentationml.slideLayout+xml"/>
  <Override PartName="/ppt/slideLayouts/slideLayout267.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111.xml" ContentType="application/vnd.openxmlformats-officedocument.presentationml.slideLayout+xml"/>
  <Override PartName="/ppt/theme/theme16.xml" ContentType="application/vnd.openxmlformats-officedocument.theme+xml"/>
  <Override PartName="/ppt/slideLayouts/slideLayout245.xml" ContentType="application/vnd.openxmlformats-officedocument.presentationml.slideLayout+xml"/>
  <Override PartName="/ppt/notesSlides/notesSlide14.xml" ContentType="application/vnd.openxmlformats-officedocument.presentationml.notesSlide+xml"/>
  <Override PartName="/ppt/slideLayouts/slideLayout100.xml" ContentType="application/vnd.openxmlformats-officedocument.presentationml.slideLayout+xml"/>
  <Override PartName="/ppt/slideLayouts/slideLayout234.xml" ContentType="application/vnd.openxmlformats-officedocument.presentationml.slideLayout+xml"/>
  <Override PartName="/ppt/slideLayouts/slideLayout281.xml" ContentType="application/vnd.openxmlformats-officedocument.presentationml.slideLayout+xml"/>
  <Override PartName="/ppt/slideMasters/slideMaster6.xml" ContentType="application/vnd.openxmlformats-officedocument.presentationml.slideMaster+xml"/>
  <Override PartName="/ppt/slideMasters/slideMaster20.xml" ContentType="application/vnd.openxmlformats-officedocument.presentationml.slideMaster+xml"/>
  <Override PartName="/ppt/theme/theme8.xml" ContentType="application/vnd.openxmlformats-officedocument.theme+xml"/>
  <Override PartName="/ppt/slideLayouts/slideLayout223.xml" ContentType="application/vnd.openxmlformats-officedocument.presentationml.slideLayout+xml"/>
  <Override PartName="/ppt/slideLayouts/slideLayout270.xml" ContentType="application/vnd.openxmlformats-officedocument.presentationml.slideLayout+xml"/>
  <Override PartName="/ppt/slideLayouts/slideLayout149.xml" ContentType="application/vnd.openxmlformats-officedocument.presentationml.slideLayout+xml"/>
  <Override PartName="/ppt/slideLayouts/slideLayout196.xml" ContentType="application/vnd.openxmlformats-officedocument.presentationml.slideLayout+xml"/>
  <Override PartName="/ppt/slideLayouts/slideLayout201.xml" ContentType="application/vnd.openxmlformats-officedocument.presentationml.slideLayout+xml"/>
  <Override PartName="/ppt/slideLayouts/slideLayout212.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38.xml" ContentType="application/vnd.openxmlformats-officedocument.presentationml.slideLayout+xml"/>
  <Override PartName="/ppt/slideLayouts/slideLayout185.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slideLayouts/slideLayout163.xml" ContentType="application/vnd.openxmlformats-officedocument.presentationml.slideLayout+xml"/>
  <Override PartName="/ppt/slideLayouts/slideLayout174.xml" ContentType="application/vnd.openxmlformats-officedocument.presentationml.slideLayout+xml"/>
  <Override PartName="/ppt/notesSlides/notesSlide19.xml" ContentType="application/vnd.openxmlformats-officedocument.presentationml.notesSlide+xml"/>
  <Override PartName="/ppt/slideLayouts/slideLayout16.xml" ContentType="application/vnd.openxmlformats-officedocument.presentationml.slideLayout+xml"/>
  <Default Extension="jpeg" ContentType="image/jpeg"/>
  <Override PartName="/ppt/slideLayouts/slideLayout63.xml" ContentType="application/vnd.openxmlformats-officedocument.presentationml.slideLayout+xml"/>
  <Override PartName="/ppt/slideLayouts/slideLayout105.xml" ContentType="application/vnd.openxmlformats-officedocument.presentationml.slideLayout+xml"/>
  <Override PartName="/ppt/slideLayouts/slideLayout152.xml" ContentType="application/vnd.openxmlformats-officedocument.presentationml.slideLayout+xml"/>
  <Override PartName="/ppt/slideMasters/slideMaster25.xml" ContentType="application/vnd.openxmlformats-officedocument.presentationml.slideMaster+xml"/>
  <Override PartName="/ppt/slides/slide31.xml" ContentType="application/vnd.openxmlformats-officedocument.presentationml.slide+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141.xml" ContentType="application/vnd.openxmlformats-officedocument.presentationml.slideLayout+xml"/>
  <Override PartName="/ppt/slideLayouts/slideLayout228.xml" ContentType="application/vnd.openxmlformats-officedocument.presentationml.slideLayout+xml"/>
  <Override PartName="/ppt/slideLayouts/slideLayout239.xml" ContentType="application/vnd.openxmlformats-officedocument.presentationml.slideLayout+xml"/>
  <Override PartName="/ppt/slideLayouts/slideLayout275.xml" ContentType="application/vnd.openxmlformats-officedocument.presentationml.slideLayout+xml"/>
  <Override PartName="/ppt/slideMasters/slideMaster14.xml" ContentType="application/vnd.openxmlformats-officedocument.presentationml.slideMaster+xml"/>
  <Override PartName="/ppt/slides/slide20.xml" ContentType="application/vnd.openxmlformats-officedocument.presentationml.slide+xml"/>
  <Override PartName="/ppt/slideLayouts/slideLayout30.xml" ContentType="application/vnd.openxmlformats-officedocument.presentationml.slideLayout+xml"/>
  <Override PartName="/ppt/slideLayouts/slideLayout130.xml" ContentType="application/vnd.openxmlformats-officedocument.presentationml.slideLayout+xml"/>
  <Override PartName="/ppt/slideLayouts/slideLayout217.xml" ContentType="application/vnd.openxmlformats-officedocument.presentationml.slideLayout+xml"/>
  <Override PartName="/ppt/slideLayouts/slideLayout264.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206.xml" ContentType="application/vnd.openxmlformats-officedocument.presentationml.slideLayout+xml"/>
  <Override PartName="/ppt/slideLayouts/slideLayout253.xml" ContentType="application/vnd.openxmlformats-officedocument.presentationml.slideLayout+xml"/>
  <Override PartName="/ppt/theme/theme24.xml" ContentType="application/vnd.openxmlformats-officedocument.theme+xml"/>
  <Override PartName="/ppt/notesSlides/notesSlide11.xml" ContentType="application/vnd.openxmlformats-officedocument.presentationml.notesSlide+xml"/>
  <Override PartName="/ppt/theme/theme13.xml" ContentType="application/vnd.openxmlformats-officedocument.theme+xml"/>
  <Override PartName="/ppt/slideLayouts/slideLayout179.xml" ContentType="application/vnd.openxmlformats-officedocument.presentationml.slideLayout+xml"/>
  <Override PartName="/ppt/slideLayouts/slideLayout231.xml" ContentType="application/vnd.openxmlformats-officedocument.presentationml.slideLayout+xml"/>
  <Override PartName="/ppt/slideLayouts/slideLayout242.xml" ContentType="application/vnd.openxmlformats-officedocument.presentationml.slideLayout+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168.xml" ContentType="application/vnd.openxmlformats-officedocument.presentationml.slideLayout+xml"/>
  <Override PartName="/ppt/slideLayouts/slideLayout220.xml" ContentType="application/vnd.openxmlformats-officedocument.presentationml.slideLayout+xml"/>
  <Override PartName="/ppt/slideMasters/slideMaster3.xml" ContentType="application/vnd.openxmlformats-officedocument.presentationml.slideMaster+xml"/>
  <Override PartName="/ppt/slideLayouts/slideLayout57.xml" ContentType="application/vnd.openxmlformats-officedocument.presentationml.slideLayout+xml"/>
  <Override PartName="/ppt/slideLayouts/slideLayout157.xml" ContentType="application/vnd.openxmlformats-officedocument.presentationml.slideLayout+xml"/>
  <Override PartName="/ppt/notesSlides/notesSlide2.xml" ContentType="application/vnd.openxmlformats-officedocument.presentationml.notesSlide+xml"/>
  <Override PartName="/ppt/slideLayouts/slideLayout135.xml" ContentType="application/vnd.openxmlformats-officedocument.presentationml.slideLayout+xml"/>
  <Override PartName="/ppt/slideLayouts/slideLayout182.xml" ContentType="application/vnd.openxmlformats-officedocument.presentationml.slideLayout+xml"/>
  <Override PartName="/ppt/slideMasters/slideMaster19.xml" ContentType="application/vnd.openxmlformats-officedocument.presentationml.slideMaster+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258.xml" ContentType="application/vnd.openxmlformats-officedocument.presentationml.slideLayout+xml"/>
  <Override PartName="/ppt/notesSlides/notesSlide27.xml" ContentType="application/vnd.openxmlformats-officedocument.presentationml.notes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60.xml" ContentType="application/vnd.openxmlformats-officedocument.presentationml.slideLayout+xml"/>
  <Override PartName="/ppt/slideLayouts/slideLayout113.xml" ContentType="application/vnd.openxmlformats-officedocument.presentationml.slideLayout+xml"/>
  <Override PartName="/ppt/slideLayouts/slideLayout160.xml" ContentType="application/vnd.openxmlformats-officedocument.presentationml.slideLayout+xml"/>
  <Override PartName="/ppt/theme/theme18.xml" ContentType="application/vnd.openxmlformats-officedocument.theme+xml"/>
  <Override PartName="/ppt/tableStyles.xml" ContentType="application/vnd.openxmlformats-officedocument.presentationml.tableStyles+xml"/>
  <Override PartName="/ppt/slideLayouts/slideLayout236.xml" ContentType="application/vnd.openxmlformats-officedocument.presentationml.slideLayout+xml"/>
  <Override PartName="/ppt/slideLayouts/slideLayout283.xml" ContentType="application/vnd.openxmlformats-officedocument.presentationml.slideLayout+xml"/>
  <Override PartName="/ppt/slideMasters/slideMaster22.xml" ContentType="application/vnd.openxmlformats-officedocument.presentationml.slideMaster+xml"/>
  <Override PartName="/ppt/notesSlides/notesSlide3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 id="2147483792" r:id="rId2"/>
    <p:sldMasterId id="2147483817" r:id="rId3"/>
    <p:sldMasterId id="2147483830" r:id="rId4"/>
    <p:sldMasterId id="2147483805" r:id="rId5"/>
    <p:sldMasterId id="2147483842" r:id="rId6"/>
    <p:sldMasterId id="2147483854" r:id="rId7"/>
    <p:sldMasterId id="2147483867" r:id="rId8"/>
    <p:sldMasterId id="2147483880" r:id="rId9"/>
    <p:sldMasterId id="2147483892" r:id="rId10"/>
    <p:sldMasterId id="2147483904" r:id="rId11"/>
    <p:sldMasterId id="2147483916" r:id="rId12"/>
    <p:sldMasterId id="2147483929" r:id="rId13"/>
    <p:sldMasterId id="2147483942" r:id="rId14"/>
    <p:sldMasterId id="2147483954" r:id="rId15"/>
    <p:sldMasterId id="2147483966" r:id="rId16"/>
    <p:sldMasterId id="2147483978" r:id="rId17"/>
    <p:sldMasterId id="2147483991" r:id="rId18"/>
    <p:sldMasterId id="2147484004" r:id="rId19"/>
    <p:sldMasterId id="2147484016" r:id="rId20"/>
    <p:sldMasterId id="2147484028" r:id="rId21"/>
    <p:sldMasterId id="2147484040" r:id="rId22"/>
    <p:sldMasterId id="2147484053" r:id="rId23"/>
    <p:sldMasterId id="2147484066" r:id="rId24"/>
    <p:sldMasterId id="2147484078" r:id="rId25"/>
  </p:sldMasterIdLst>
  <p:notesMasterIdLst>
    <p:notesMasterId r:id="rId59"/>
  </p:notesMasterIdLst>
  <p:sldIdLst>
    <p:sldId id="327" r:id="rId26"/>
    <p:sldId id="328" r:id="rId27"/>
    <p:sldId id="329" r:id="rId28"/>
    <p:sldId id="330" r:id="rId29"/>
    <p:sldId id="331" r:id="rId30"/>
    <p:sldId id="332" r:id="rId31"/>
    <p:sldId id="333" r:id="rId32"/>
    <p:sldId id="346" r:id="rId33"/>
    <p:sldId id="334" r:id="rId34"/>
    <p:sldId id="335" r:id="rId35"/>
    <p:sldId id="336" r:id="rId36"/>
    <p:sldId id="337" r:id="rId37"/>
    <p:sldId id="338" r:id="rId38"/>
    <p:sldId id="339" r:id="rId39"/>
    <p:sldId id="340" r:id="rId40"/>
    <p:sldId id="341" r:id="rId41"/>
    <p:sldId id="342" r:id="rId42"/>
    <p:sldId id="343" r:id="rId43"/>
    <p:sldId id="344" r:id="rId44"/>
    <p:sldId id="345" r:id="rId45"/>
    <p:sldId id="312" r:id="rId46"/>
    <p:sldId id="314" r:id="rId47"/>
    <p:sldId id="302" r:id="rId48"/>
    <p:sldId id="325" r:id="rId49"/>
    <p:sldId id="323" r:id="rId50"/>
    <p:sldId id="308" r:id="rId51"/>
    <p:sldId id="298" r:id="rId52"/>
    <p:sldId id="326" r:id="rId53"/>
    <p:sldId id="313" r:id="rId54"/>
    <p:sldId id="315" r:id="rId55"/>
    <p:sldId id="317" r:id="rId56"/>
    <p:sldId id="318" r:id="rId57"/>
    <p:sldId id="324" r:id="rId58"/>
  </p:sldIdLst>
  <p:sldSz cx="9144000" cy="6858000" type="screen4x3"/>
  <p:notesSz cx="6858000" cy="9144000"/>
  <p:custDataLst>
    <p:tags r:id="rId6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Rg st="1" end="27"/>
    <p:penClr>
      <a:srgbClr val="FF0000"/>
    </p:penClr>
  </p:showPr>
  <p:clrMru>
    <a:srgbClr val="7030A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77240" autoAdjust="0"/>
  </p:normalViewPr>
  <p:slideViewPr>
    <p:cSldViewPr snapToGrid="0">
      <p:cViewPr varScale="1">
        <p:scale>
          <a:sx n="65" d="100"/>
          <a:sy n="65" d="100"/>
        </p:scale>
        <p:origin x="-1469" y="-7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p:scale>
          <a:sx n="100" d="100"/>
          <a:sy n="100" d="100"/>
        </p:scale>
        <p:origin x="-1824" y="37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1.xml"/><Relationship Id="rId39" Type="http://schemas.openxmlformats.org/officeDocument/2006/relationships/slide" Target="slides/slide14.xml"/><Relationship Id="rId21" Type="http://schemas.openxmlformats.org/officeDocument/2006/relationships/slideMaster" Target="slideMasters/slideMaster21.xml"/><Relationship Id="rId34" Type="http://schemas.openxmlformats.org/officeDocument/2006/relationships/slide" Target="slides/slide9.xml"/><Relationship Id="rId42" Type="http://schemas.openxmlformats.org/officeDocument/2006/relationships/slide" Target="slides/slide17.xml"/><Relationship Id="rId47" Type="http://schemas.openxmlformats.org/officeDocument/2006/relationships/slide" Target="slides/slide22.xml"/><Relationship Id="rId50" Type="http://schemas.openxmlformats.org/officeDocument/2006/relationships/slide" Target="slides/slide25.xml"/><Relationship Id="rId55" Type="http://schemas.openxmlformats.org/officeDocument/2006/relationships/slide" Target="slides/slide30.xml"/><Relationship Id="rId63" Type="http://schemas.openxmlformats.org/officeDocument/2006/relationships/theme" Target="theme/theme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Master" Target="slideMasters/slideMaster20.xml"/><Relationship Id="rId29" Type="http://schemas.openxmlformats.org/officeDocument/2006/relationships/slide" Target="slides/slide4.xml"/><Relationship Id="rId41" Type="http://schemas.openxmlformats.org/officeDocument/2006/relationships/slide" Target="slides/slide16.xml"/><Relationship Id="rId54" Type="http://schemas.openxmlformats.org/officeDocument/2006/relationships/slide" Target="slides/slide29.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Master" Target="slideMasters/slideMaster24.xml"/><Relationship Id="rId32" Type="http://schemas.openxmlformats.org/officeDocument/2006/relationships/slide" Target="slides/slide7.xml"/><Relationship Id="rId37" Type="http://schemas.openxmlformats.org/officeDocument/2006/relationships/slide" Target="slides/slide12.xml"/><Relationship Id="rId40" Type="http://schemas.openxmlformats.org/officeDocument/2006/relationships/slide" Target="slides/slide15.xml"/><Relationship Id="rId45" Type="http://schemas.openxmlformats.org/officeDocument/2006/relationships/slide" Target="slides/slide20.xml"/><Relationship Id="rId53" Type="http://schemas.openxmlformats.org/officeDocument/2006/relationships/slide" Target="slides/slide28.xml"/><Relationship Id="rId58" Type="http://schemas.openxmlformats.org/officeDocument/2006/relationships/slide" Target="slides/slide33.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 Target="slides/slide3.xml"/><Relationship Id="rId36" Type="http://schemas.openxmlformats.org/officeDocument/2006/relationships/slide" Target="slides/slide11.xml"/><Relationship Id="rId49" Type="http://schemas.openxmlformats.org/officeDocument/2006/relationships/slide" Target="slides/slide24.xml"/><Relationship Id="rId57" Type="http://schemas.openxmlformats.org/officeDocument/2006/relationships/slide" Target="slides/slide32.xml"/><Relationship Id="rId61" Type="http://schemas.openxmlformats.org/officeDocument/2006/relationships/presProps" Target="presProps.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slide" Target="slides/slide6.xml"/><Relationship Id="rId44" Type="http://schemas.openxmlformats.org/officeDocument/2006/relationships/slide" Target="slides/slide19.xml"/><Relationship Id="rId52" Type="http://schemas.openxmlformats.org/officeDocument/2006/relationships/slide" Target="slides/slide27.xml"/><Relationship Id="rId60" Type="http://schemas.openxmlformats.org/officeDocument/2006/relationships/tags" Target="tags/tag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 Target="slides/slide2.xml"/><Relationship Id="rId30" Type="http://schemas.openxmlformats.org/officeDocument/2006/relationships/slide" Target="slides/slide5.xml"/><Relationship Id="rId35" Type="http://schemas.openxmlformats.org/officeDocument/2006/relationships/slide" Target="slides/slide10.xml"/><Relationship Id="rId43" Type="http://schemas.openxmlformats.org/officeDocument/2006/relationships/slide" Target="slides/slide18.xml"/><Relationship Id="rId48" Type="http://schemas.openxmlformats.org/officeDocument/2006/relationships/slide" Target="slides/slide23.xml"/><Relationship Id="rId56" Type="http://schemas.openxmlformats.org/officeDocument/2006/relationships/slide" Target="slides/slide31.xml"/><Relationship Id="rId64" Type="http://schemas.openxmlformats.org/officeDocument/2006/relationships/tableStyles" Target="tableStyles.xml"/><Relationship Id="rId8" Type="http://schemas.openxmlformats.org/officeDocument/2006/relationships/slideMaster" Target="slideMasters/slideMaster8.xml"/><Relationship Id="rId51" Type="http://schemas.openxmlformats.org/officeDocument/2006/relationships/slide" Target="slides/slide26.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Master" Target="slideMasters/slideMaster25.xml"/><Relationship Id="rId33" Type="http://schemas.openxmlformats.org/officeDocument/2006/relationships/slide" Target="slides/slide8.xml"/><Relationship Id="rId38" Type="http://schemas.openxmlformats.org/officeDocument/2006/relationships/slide" Target="slides/slide13.xml"/><Relationship Id="rId46" Type="http://schemas.openxmlformats.org/officeDocument/2006/relationships/slide" Target="slides/slide21.xml"/><Relationship Id="rId5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6D75312-4341-4C28-93D8-79074E882B66}" type="datetimeFigureOut">
              <a:rPr lang="en-US" smtClean="0"/>
              <a:pPr/>
              <a:t>12/5/2011</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DE6A241-B204-4511-AB14-0C95330AD194}" type="slidenum">
              <a:rPr lang="en-CA" smtClean="0"/>
              <a:pPr/>
              <a:t>‹#›</a:t>
            </a:fld>
            <a:endParaRPr lang="en-C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dirty="0" smtClean="0"/>
              <a:t>This presentation has been designed to be deliverable in 15 minutes. There is a companion </a:t>
            </a:r>
            <a:r>
              <a:rPr lang="en-CA" sz="1800" i="1" dirty="0" smtClean="0"/>
              <a:t>Facilitator’s Guide </a:t>
            </a:r>
            <a:r>
              <a:rPr lang="en-CA" sz="1800" dirty="0" smtClean="0"/>
              <a:t>in which you will find suggestions and activities for using these slides in a professional learning forum. Addition of activities will increase the time required for this presentation. </a:t>
            </a:r>
          </a:p>
          <a:p>
            <a:r>
              <a:rPr lang="en-CA" sz="1800" dirty="0" smtClean="0"/>
              <a:t>This is one of 4 </a:t>
            </a:r>
            <a:r>
              <a:rPr lang="en-CA" sz="1800" u="sng" dirty="0" smtClean="0"/>
              <a:t>Professional Learning for Financial Literacy </a:t>
            </a:r>
            <a:r>
              <a:rPr lang="en-CA" sz="1800" dirty="0" smtClean="0"/>
              <a:t>presentations available for viewing on the OAME website. You may modify it</a:t>
            </a:r>
            <a:r>
              <a:rPr lang="en-CA" sz="1800" baseline="0" dirty="0" smtClean="0"/>
              <a:t> to meet the needs of your audience.</a:t>
            </a:r>
            <a:endParaRPr lang="en-CA" sz="1800" dirty="0" smtClean="0"/>
          </a:p>
          <a:p>
            <a:endParaRPr lang="en-CA" sz="1800"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1</a:t>
            </a:fld>
            <a:endParaRPr lang="en-C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b="1" dirty="0" smtClean="0">
                <a:solidFill>
                  <a:srgbClr val="7030A0"/>
                </a:solidFill>
              </a:rPr>
              <a:t>FACILITATOR: HERE IS AN OPPORTUNITY FOR THE AUDIENCE MEMBERS TO CHECK THEIR OWN UNDERSTANDING OF WHAT IT MEANS TO BE FINANCIALLY LITERATE.</a:t>
            </a:r>
          </a:p>
          <a:p>
            <a:r>
              <a:rPr lang="en-CA" sz="1800" b="1" dirty="0" smtClean="0">
                <a:solidFill>
                  <a:srgbClr val="7030A0"/>
                </a:solidFill>
              </a:rPr>
              <a:t>REFER TO FACILITATOR’S GUIDE – ACTIVITY 1</a:t>
            </a:r>
            <a:endParaRPr lang="en-CA" sz="1800" b="1" dirty="0">
              <a:solidFill>
                <a:srgbClr val="7030A0"/>
              </a:solidFill>
            </a:endParaRPr>
          </a:p>
        </p:txBody>
      </p:sp>
      <p:sp>
        <p:nvSpPr>
          <p:cNvPr id="4" name="Slide Number Placeholder 3"/>
          <p:cNvSpPr>
            <a:spLocks noGrp="1"/>
          </p:cNvSpPr>
          <p:nvPr>
            <p:ph type="sldNum" sz="quarter" idx="10"/>
          </p:nvPr>
        </p:nvSpPr>
        <p:spPr/>
        <p:txBody>
          <a:bodyPr/>
          <a:lstStyle/>
          <a:p>
            <a:fld id="{0DE6A241-B204-4511-AB14-0C95330AD194}" type="slidenum">
              <a:rPr lang="en-CA" smtClean="0"/>
              <a:pPr/>
              <a:t>10</a:t>
            </a:fld>
            <a:endParaRPr lang="en-C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dirty="0" smtClean="0"/>
              <a:t>The term “financial literacy” means many things to many people. This is the  definition that is being used in the Ontario education system.</a:t>
            </a:r>
            <a:endParaRPr lang="en-CA" sz="1800"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11</a:t>
            </a:fld>
            <a:endParaRPr lang="en-C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b="1" dirty="0" smtClean="0">
                <a:solidFill>
                  <a:srgbClr val="7030A0"/>
                </a:solidFill>
              </a:rPr>
              <a:t>FACILITATOR: HERE IS AN OPPORTUNITY FOR THE AUDIENCE MEMBERS TO CONSOLIDATE THEIR UNDERSTANDING OF WHAT IT MEANS TO BE FINANCIALLY LITERATE.</a:t>
            </a:r>
          </a:p>
          <a:p>
            <a:r>
              <a:rPr lang="en-CA" sz="1800" b="1" dirty="0" smtClean="0">
                <a:solidFill>
                  <a:srgbClr val="7030A0"/>
                </a:solidFill>
              </a:rPr>
              <a:t>REFER TO FACILITATOR’S GUIDE – ACTIVITY 2</a:t>
            </a:r>
            <a:endParaRPr lang="en-CA" sz="1800" b="1" dirty="0">
              <a:solidFill>
                <a:srgbClr val="7030A0"/>
              </a:solidFill>
            </a:endParaRPr>
          </a:p>
        </p:txBody>
      </p:sp>
      <p:sp>
        <p:nvSpPr>
          <p:cNvPr id="4" name="Slide Number Placeholder 3"/>
          <p:cNvSpPr>
            <a:spLocks noGrp="1"/>
          </p:cNvSpPr>
          <p:nvPr>
            <p:ph type="sldNum" sz="quarter" idx="10"/>
          </p:nvPr>
        </p:nvSpPr>
        <p:spPr/>
        <p:txBody>
          <a:bodyPr/>
          <a:lstStyle/>
          <a:p>
            <a:fld id="{0DE6A241-B204-4511-AB14-0C95330AD194}" type="slidenum">
              <a:rPr lang="en-CA" smtClean="0"/>
              <a:pPr/>
              <a:t>12</a:t>
            </a:fld>
            <a:endParaRPr lang="en-C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dirty="0" smtClean="0"/>
              <a:t>The Ontario Association for  Mathematics Education became involved in the Financial Literacy project with the submissions of 8 proposals  to the Ministry of Education. Four were accepted: two involved the writing of lessons, two involved the creation of professional learning supports. The incorporation of the financial literacy lessons into your teaching is not adding additional expectations. Rather, the</a:t>
            </a:r>
            <a:r>
              <a:rPr lang="en-CA" sz="1800" baseline="0" dirty="0" smtClean="0"/>
              <a:t> </a:t>
            </a:r>
            <a:r>
              <a:rPr lang="en-CA" sz="1800" dirty="0" smtClean="0"/>
              <a:t>lessons designed fit seamlessly into the existing overall and specific expectations of the mathematics curriculum.</a:t>
            </a:r>
          </a:p>
          <a:p>
            <a:endParaRPr lang="en-CA" sz="1800"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13</a:t>
            </a:fld>
            <a:endParaRPr lang="en-C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r>
              <a:rPr lang="en-CA" sz="1800" dirty="0" smtClean="0"/>
              <a:t>As part of this project, a continuum of financial literacy expectations for Grades 4 through 12 was developed. Four lessons for grades 7 and 8, and 4 lessons for grades 9 and 10 have been created. These are all available through the OAME website. A presentation describing the continuum is also available through the OAME website. </a:t>
            </a:r>
          </a:p>
          <a:p>
            <a:endParaRPr lang="en-CA" sz="1800" dirty="0" smtClean="0"/>
          </a:p>
          <a:p>
            <a:r>
              <a:rPr lang="en-US" sz="1800" dirty="0" smtClean="0"/>
              <a:t>There are many connections to financial literacy throughout the Gr. 4 – 12 Ontario Math curriculum. Lesson supports have been developed by OAME teams specifically for grades 7 – 10, but teachers </a:t>
            </a:r>
            <a:r>
              <a:rPr lang="en-US" sz="1800" dirty="0" smtClean="0"/>
              <a:t>are not limited </a:t>
            </a:r>
            <a:r>
              <a:rPr lang="en-US" sz="1800" dirty="0" smtClean="0"/>
              <a:t>to these. </a:t>
            </a:r>
          </a:p>
          <a:p>
            <a:endParaRPr lang="en-CA" sz="1800" dirty="0" smtClean="0"/>
          </a:p>
          <a:p>
            <a:endParaRPr lang="en-CA" sz="1800"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14</a:t>
            </a:fld>
            <a:endParaRPr lang="en-CA"/>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dirty="0" smtClean="0"/>
              <a:t>The </a:t>
            </a:r>
            <a:r>
              <a:rPr lang="en-CA" sz="1800" dirty="0" smtClean="0"/>
              <a:t>fourth lesson has been created for MPM2D  only.</a:t>
            </a:r>
          </a:p>
          <a:p>
            <a:endParaRPr lang="en-CA" sz="1800" dirty="0"/>
          </a:p>
          <a:p>
            <a:r>
              <a:rPr lang="en-CA" sz="1800" dirty="0" smtClean="0"/>
              <a:t>A description of the Financial Literacy Lesson plan template follows. </a:t>
            </a:r>
          </a:p>
          <a:p>
            <a:endParaRPr lang="en-CA" sz="1800" dirty="0"/>
          </a:p>
          <a:p>
            <a:r>
              <a:rPr lang="en-CA" sz="1800" dirty="0" smtClean="0"/>
              <a:t>There are commonalities between the expectations in Academic and Applied expectations, and these connections were considered in the lesson writing.</a:t>
            </a:r>
            <a:endParaRPr lang="en-CA" sz="1800"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15</a:t>
            </a:fld>
            <a:endParaRPr lang="en-CA"/>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r>
              <a:rPr lang="en-CA" sz="1800" dirty="0" smtClean="0"/>
              <a:t>As we review the Financial Learning template you will note that there are similarities to the TIPS template (e.g., 3 part lesson, lesson goals,</a:t>
            </a:r>
            <a:r>
              <a:rPr lang="en-CA" sz="1800" baseline="0" dirty="0" smtClean="0"/>
              <a:t> </a:t>
            </a:r>
            <a:r>
              <a:rPr lang="en-CA" sz="1800" baseline="0" dirty="0" err="1" smtClean="0"/>
              <a:t>BLMs</a:t>
            </a:r>
            <a:r>
              <a:rPr lang="en-CA" sz="1800" baseline="0" dirty="0" smtClean="0"/>
              <a:t>)</a:t>
            </a:r>
          </a:p>
          <a:p>
            <a:r>
              <a:rPr lang="en-CA" sz="1800" dirty="0" smtClean="0"/>
              <a:t>Here is a snapshot of page 1 of the Financial Literacy template. You’ll notice that there are 5 separate boxes for resource information. </a:t>
            </a:r>
          </a:p>
          <a:p>
            <a:r>
              <a:rPr lang="en-CA" sz="1800" dirty="0" smtClean="0"/>
              <a:t>(Continued on next slide.)</a:t>
            </a:r>
            <a:endParaRPr lang="en-CA" sz="1800"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16</a:t>
            </a:fld>
            <a:endParaRPr lang="en-CA"/>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r>
              <a:rPr lang="en-CA" sz="1800" dirty="0" smtClean="0"/>
              <a:t>Specific and descriptive connections to financial literacy are included.</a:t>
            </a:r>
          </a:p>
          <a:p>
            <a:endParaRPr lang="en-CA" sz="1800" dirty="0" smtClean="0"/>
          </a:p>
          <a:p>
            <a:r>
              <a:rPr lang="en-CA" sz="1800" dirty="0" smtClean="0"/>
              <a:t>Overall and specific expectations, extracted from the curriculum documents, are stated in the lesson plan. </a:t>
            </a:r>
          </a:p>
          <a:p>
            <a:endParaRPr lang="en-CA" sz="1800" dirty="0"/>
          </a:p>
          <a:p>
            <a:r>
              <a:rPr lang="en-CA" sz="1800" dirty="0" smtClean="0"/>
              <a:t>Learning goals are stated in student-friendly language.</a:t>
            </a:r>
          </a:p>
          <a:p>
            <a:endParaRPr lang="en-CA" sz="1800" dirty="0"/>
          </a:p>
          <a:p>
            <a:r>
              <a:rPr lang="en-CA" sz="1800" dirty="0" smtClean="0"/>
              <a:t>Each lesson specifies knowledge and skills that students should have before starting the lesson.</a:t>
            </a:r>
          </a:p>
          <a:p>
            <a:endParaRPr lang="en-CA" sz="1800" dirty="0"/>
          </a:p>
          <a:p>
            <a:r>
              <a:rPr lang="en-CA" sz="1800" dirty="0" smtClean="0"/>
              <a:t>A list of terms that students should already be familiar with, or that students will learn as a result of the lesson, are listed.</a:t>
            </a:r>
          </a:p>
          <a:p>
            <a:endParaRPr lang="en-CA" sz="1800" dirty="0"/>
          </a:p>
          <a:p>
            <a:r>
              <a:rPr lang="en-CA" sz="1800" dirty="0" smtClean="0"/>
              <a:t>All materials necessary for the deliver of the lesson, including black line masters, are listed.</a:t>
            </a:r>
          </a:p>
          <a:p>
            <a:endParaRPr lang="en-CA" sz="1800"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17</a:t>
            </a:fld>
            <a:endParaRPr lang="en-CA"/>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dirty="0" smtClean="0"/>
              <a:t>The Financial Literacy lesson template is designed as a familiar 3-part lesson, with Minds On, Action!, and Consolidation. In addition, estimated times are allocated for each of the 3 parts, and opportunities for differentiated instruction and assessment of, for and as learning are explicitly highlighted with a description of how that goal is achieved. </a:t>
            </a:r>
          </a:p>
        </p:txBody>
      </p:sp>
      <p:sp>
        <p:nvSpPr>
          <p:cNvPr id="4" name="Slide Number Placeholder 3"/>
          <p:cNvSpPr>
            <a:spLocks noGrp="1"/>
          </p:cNvSpPr>
          <p:nvPr>
            <p:ph type="sldNum" sz="quarter" idx="10"/>
          </p:nvPr>
        </p:nvSpPr>
        <p:spPr/>
        <p:txBody>
          <a:bodyPr/>
          <a:lstStyle/>
          <a:p>
            <a:fld id="{0DE6A241-B204-4511-AB14-0C95330AD194}" type="slidenum">
              <a:rPr lang="en-CA" smtClean="0"/>
              <a:pPr/>
              <a:t>18</a:t>
            </a:fld>
            <a:endParaRPr lang="en-CA"/>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r>
              <a:rPr lang="en-US" sz="1800" dirty="0" smtClean="0"/>
              <a:t>Page 2 gives a detailed description of the activities of each lesson in 3-part lesson format (Minds On, Action!, Consolidation).  Connections to black line masters, DI,  and assessment activities are clearly labeled. </a:t>
            </a:r>
            <a:endParaRPr lang="en-CA" sz="1800"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19</a:t>
            </a:fld>
            <a:endParaRPr lang="en-C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dirty="0" smtClean="0"/>
              <a:t>In 2010 the Ontario Ministry of Education  provided the opportunity of interested parties to submit proposals to create resources to support the improvement of Ontario students’ literacy skills. OAME submitted 8 proposals and was awarded funding for 4 of these proposals.  This presentation describes the outcomes of 1 of these proposals: to provide resources to assist in the improvement of students’ financial literacy in Grade 9 and 10 Applied math classes. </a:t>
            </a:r>
            <a:endParaRPr lang="en-CA" sz="1800" dirty="0" smtClean="0"/>
          </a:p>
          <a:p>
            <a:endParaRPr lang="en-CA" sz="1800"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2</a:t>
            </a:fld>
            <a:endParaRPr lang="en-CA"/>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CA" sz="1800" dirty="0" smtClean="0"/>
              <a:t>Lessons include strategies for achieving the goals of the lesson. In addition to the overall and specific expectations, each lesson includes a mathematical process focus.</a:t>
            </a:r>
          </a:p>
          <a:p>
            <a:endParaRPr lang="en-CA" sz="1800" dirty="0" smtClean="0"/>
          </a:p>
          <a:p>
            <a:r>
              <a:rPr lang="en-CA" sz="1800" dirty="0" smtClean="0"/>
              <a:t>Black Line Masters that would assist the teacher in the delivery of the lesson are provided. These can be modified to best meet your  students’ needs</a:t>
            </a:r>
          </a:p>
          <a:p>
            <a:endParaRPr lang="en-CA" sz="1800" dirty="0" smtClean="0"/>
          </a:p>
          <a:p>
            <a:r>
              <a:rPr lang="en-CA" sz="1800" dirty="0" smtClean="0"/>
              <a:t>Teacher notes and some solutions are also included. In the teacher notes is an indication of where the lesson fits within the flow of the course.</a:t>
            </a:r>
          </a:p>
          <a:p>
            <a:endParaRPr lang="en-CA" sz="1800" dirty="0" smtClean="0"/>
          </a:p>
          <a:p>
            <a:r>
              <a:rPr lang="en-CA" sz="1800" dirty="0" smtClean="0"/>
              <a:t>Finally, some lessons are available with a supporting Notebook file for those with</a:t>
            </a:r>
            <a:r>
              <a:rPr lang="en-CA" sz="1800" baseline="0" dirty="0" smtClean="0"/>
              <a:t> an interactive whiteboard</a:t>
            </a:r>
            <a:r>
              <a:rPr lang="en-CA" sz="1800" dirty="0" smtClean="0"/>
              <a:t>.</a:t>
            </a:r>
          </a:p>
          <a:p>
            <a:endParaRPr lang="en-CA"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20</a:t>
            </a:fld>
            <a:endParaRPr lang="en-CA"/>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71563" y="685800"/>
            <a:ext cx="4572000" cy="3429000"/>
          </a:xfrm>
        </p:spPr>
      </p:sp>
      <p:sp>
        <p:nvSpPr>
          <p:cNvPr id="3" name="Notes Placeholder 2"/>
          <p:cNvSpPr>
            <a:spLocks noGrp="1"/>
          </p:cNvSpPr>
          <p:nvPr>
            <p:ph type="body" idx="1"/>
          </p:nvPr>
        </p:nvSpPr>
        <p:spPr/>
        <p:txBody>
          <a:bodyPr>
            <a:normAutofit/>
          </a:bodyPr>
          <a:lstStyle/>
          <a:p>
            <a:r>
              <a:rPr lang="en-CA" sz="1800" dirty="0" smtClean="0"/>
              <a:t>This lesson could be delivered once students are able to:</a:t>
            </a:r>
          </a:p>
          <a:p>
            <a:pPr lvl="0">
              <a:buFont typeface="Arial" pitchFamily="34" charset="0"/>
              <a:buChar char="•"/>
            </a:pPr>
            <a:r>
              <a:rPr lang="en-US" sz="1800" dirty="0" smtClean="0"/>
              <a:t> create </a:t>
            </a:r>
            <a:r>
              <a:rPr lang="en-US" sz="1800" dirty="0"/>
              <a:t>a table of values and a graph of this data from a description of a purchase situation involving linearly related data  </a:t>
            </a:r>
            <a:endParaRPr lang="en-CA" sz="1800" dirty="0"/>
          </a:p>
          <a:p>
            <a:pPr>
              <a:buFont typeface="Arial" pitchFamily="34" charset="0"/>
              <a:buChar char="•"/>
            </a:pPr>
            <a:r>
              <a:rPr lang="en-US" sz="1800" dirty="0" smtClean="0"/>
              <a:t> communicate </a:t>
            </a:r>
            <a:r>
              <a:rPr lang="en-US" sz="1800" dirty="0"/>
              <a:t>the meaning of the terminology </a:t>
            </a:r>
            <a:r>
              <a:rPr lang="en-US" sz="1800" dirty="0" smtClean="0"/>
              <a:t>(linear relation, direct variation, partial variation, initial value, installment purchase</a:t>
            </a:r>
            <a:r>
              <a:rPr lang="en-CA" sz="1800" dirty="0" smtClean="0"/>
              <a:t>, </a:t>
            </a:r>
            <a:r>
              <a:rPr lang="en-US" sz="1800" dirty="0" smtClean="0"/>
              <a:t>service contracts) either </a:t>
            </a:r>
            <a:r>
              <a:rPr lang="en-US" sz="1800" dirty="0"/>
              <a:t>before or after the </a:t>
            </a:r>
            <a:r>
              <a:rPr lang="en-US" sz="1800" dirty="0" smtClean="0"/>
              <a:t>Action! activity</a:t>
            </a:r>
          </a:p>
          <a:p>
            <a:pPr lvl="0">
              <a:buFont typeface="Arial" pitchFamily="34" charset="0"/>
              <a:buChar char="•"/>
            </a:pPr>
            <a:endParaRPr lang="en-US" sz="1800" dirty="0" smtClean="0"/>
          </a:p>
          <a:p>
            <a:r>
              <a:rPr lang="en-US" sz="1800" b="1" dirty="0"/>
              <a:t> </a:t>
            </a:r>
            <a:endParaRPr lang="en-CA" sz="1800" b="1" dirty="0"/>
          </a:p>
          <a:p>
            <a:endParaRPr lang="en-CA"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21</a:t>
            </a:fld>
            <a:endParaRPr lang="en-CA"/>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71563" y="685800"/>
            <a:ext cx="4572000" cy="3429000"/>
          </a:xfrm>
        </p:spPr>
      </p:sp>
      <p:sp>
        <p:nvSpPr>
          <p:cNvPr id="3" name="Notes Placeholder 2"/>
          <p:cNvSpPr>
            <a:spLocks noGrp="1"/>
          </p:cNvSpPr>
          <p:nvPr>
            <p:ph type="body" idx="1"/>
          </p:nvPr>
        </p:nvSpPr>
        <p:spPr/>
        <p:txBody>
          <a:bodyPr>
            <a:normAutofit/>
          </a:bodyPr>
          <a:lstStyle/>
          <a:p>
            <a:r>
              <a:rPr lang="en-CA" sz="1800" dirty="0" smtClean="0"/>
              <a:t>This lesson could be delivered once students are able to:</a:t>
            </a:r>
          </a:p>
          <a:p>
            <a:pPr lvl="0">
              <a:buFont typeface="Arial" pitchFamily="34" charset="0"/>
              <a:buChar char="•"/>
            </a:pPr>
            <a:r>
              <a:rPr lang="en-US" sz="1800" dirty="0" smtClean="0"/>
              <a:t>  calculate a percent of a number</a:t>
            </a:r>
            <a:endParaRPr lang="en-CA" sz="1800" dirty="0" smtClean="0"/>
          </a:p>
          <a:p>
            <a:pPr lvl="0">
              <a:buFont typeface="Arial" pitchFamily="34" charset="0"/>
              <a:buChar char="•"/>
            </a:pPr>
            <a:r>
              <a:rPr lang="en-US" sz="1800" dirty="0" smtClean="0"/>
              <a:t> draw a scatter plot and the corresponding line of best fit</a:t>
            </a:r>
            <a:endParaRPr lang="en-CA" sz="1800" dirty="0" smtClean="0"/>
          </a:p>
          <a:p>
            <a:pPr lvl="0">
              <a:buFont typeface="Arial" pitchFamily="34" charset="0"/>
              <a:buChar char="•"/>
            </a:pPr>
            <a:r>
              <a:rPr lang="en-US" sz="1800" dirty="0" smtClean="0"/>
              <a:t> identify some characteristics of a linear relation </a:t>
            </a:r>
          </a:p>
          <a:p>
            <a:pPr lvl="0"/>
            <a:r>
              <a:rPr lang="en-US" sz="1800" dirty="0" smtClean="0"/>
              <a:t>  (y-intercept, rate of change, finite differences)</a:t>
            </a:r>
            <a:endParaRPr lang="en-CA" sz="1800" dirty="0" smtClean="0"/>
          </a:p>
          <a:p>
            <a:r>
              <a:rPr lang="en-US" sz="1800" dirty="0" smtClean="0"/>
              <a:t> </a:t>
            </a:r>
            <a:endParaRPr lang="en-CA" sz="1800" dirty="0" smtClean="0"/>
          </a:p>
          <a:p>
            <a:r>
              <a:rPr lang="en-US" sz="1800" b="1" dirty="0"/>
              <a:t> </a:t>
            </a:r>
            <a:endParaRPr lang="en-CA" sz="1800" b="1" dirty="0"/>
          </a:p>
          <a:p>
            <a:endParaRPr lang="en-CA"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22</a:t>
            </a:fld>
            <a:endParaRPr lang="en-CA"/>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dirty="0" smtClean="0"/>
              <a:t>In </a:t>
            </a:r>
            <a:r>
              <a:rPr lang="en-CA" sz="1800" b="0" dirty="0" smtClean="0"/>
              <a:t>Grade 9, </a:t>
            </a:r>
            <a:r>
              <a:rPr lang="en-CA" sz="1800" dirty="0" smtClean="0"/>
              <a:t>this </a:t>
            </a:r>
            <a:r>
              <a:rPr lang="en-CA" sz="1800" dirty="0"/>
              <a:t>lesson is designed to follow an extensive exploration of graphing linear relations. Before leaving this topic, </a:t>
            </a:r>
            <a:r>
              <a:rPr lang="en-CA" sz="1800" dirty="0" smtClean="0"/>
              <a:t>students </a:t>
            </a:r>
            <a:r>
              <a:rPr lang="en-CA" sz="1800" dirty="0"/>
              <a:t>extend their learning by looking at the solution of a system of two linear equations in two variables from a </a:t>
            </a:r>
            <a:r>
              <a:rPr lang="en-CA" sz="1800" dirty="0" smtClean="0"/>
              <a:t>graphing-only </a:t>
            </a:r>
            <a:r>
              <a:rPr lang="en-CA" sz="1800" dirty="0"/>
              <a:t>perspective and interpret the meaning of the point of intersection of two lines that simultaneously represent the relationship between the same two variables. This continues into </a:t>
            </a:r>
            <a:r>
              <a:rPr lang="en-CA" sz="1800" dirty="0" smtClean="0"/>
              <a:t>the Analytic</a:t>
            </a:r>
            <a:r>
              <a:rPr lang="en-CA" sz="1800" baseline="0" dirty="0" smtClean="0"/>
              <a:t> Geometry</a:t>
            </a:r>
            <a:r>
              <a:rPr lang="en-CA" sz="1800" dirty="0" smtClean="0"/>
              <a:t> </a:t>
            </a:r>
            <a:r>
              <a:rPr lang="en-CA" sz="1800" dirty="0"/>
              <a:t>strand in </a:t>
            </a:r>
            <a:r>
              <a:rPr lang="en-CA" sz="1800" dirty="0" smtClean="0"/>
              <a:t>MPM2D, </a:t>
            </a:r>
            <a:r>
              <a:rPr lang="en-CA" sz="1800" dirty="0"/>
              <a:t>in which students revisit graphing solutions, but are introduced to </a:t>
            </a:r>
            <a:r>
              <a:rPr lang="en-CA" sz="1800" dirty="0" smtClean="0"/>
              <a:t>solving linear systems algebraically. It </a:t>
            </a:r>
            <a:r>
              <a:rPr lang="en-CA" sz="1800" dirty="0"/>
              <a:t>could serve as an assessment for learning or an assessment of learning activity</a:t>
            </a:r>
            <a:r>
              <a:rPr lang="en-CA" sz="1800" dirty="0" smtClean="0"/>
              <a:t>.</a:t>
            </a:r>
            <a:endParaRPr lang="en-CA" sz="1800"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23</a:t>
            </a:fld>
            <a:endParaRPr lang="en-CA"/>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dirty="0" smtClean="0"/>
              <a:t>This lesson focuses on using algebraic methods to solve linear systems in a financial context. It provides options for providing descriptive and/or algebraic presentations on the problem information.  It could be used as an assessment for learning OR assessment of learning resource after completing instruction</a:t>
            </a:r>
            <a:r>
              <a:rPr lang="en-US" sz="1800" baseline="0" dirty="0" smtClean="0"/>
              <a:t> on the various ways to solve linear systems algebraically. </a:t>
            </a:r>
            <a:endParaRPr lang="en-CA" sz="1800"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24</a:t>
            </a:fld>
            <a:endParaRPr lang="en-CA"/>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399"/>
            <a:ext cx="5486400" cy="4371975"/>
          </a:xfrm>
        </p:spPr>
        <p:txBody>
          <a:bodyPr>
            <a:noAutofit/>
          </a:bodyPr>
          <a:lstStyle/>
          <a:p>
            <a:r>
              <a:rPr lang="en-CA" sz="1050" b="1" dirty="0" smtClean="0">
                <a:solidFill>
                  <a:srgbClr val="7030A0"/>
                </a:solidFill>
              </a:rPr>
              <a:t>FACILITATOR: THERE ARE 9 ACTIVITIES </a:t>
            </a:r>
            <a:r>
              <a:rPr lang="en-CA" sz="1050" b="1" dirty="0" smtClean="0">
                <a:solidFill>
                  <a:srgbClr val="7030A0"/>
                </a:solidFill>
              </a:rPr>
              <a:t>from which to choose THAT </a:t>
            </a:r>
            <a:r>
              <a:rPr lang="en-CA" sz="1050" b="1" dirty="0" smtClean="0">
                <a:solidFill>
                  <a:srgbClr val="7030A0"/>
                </a:solidFill>
              </a:rPr>
              <a:t>COULD BE DELIVERED AT THIS POINT IN THE PRESENTATION: </a:t>
            </a:r>
            <a:r>
              <a:rPr lang="en-CA" sz="1050" b="1" dirty="0" smtClean="0">
                <a:solidFill>
                  <a:srgbClr val="7030A0"/>
                </a:solidFill>
              </a:rPr>
              <a:t> They can be found in the Facilitators</a:t>
            </a:r>
            <a:r>
              <a:rPr lang="en-CA" sz="1050" b="1" baseline="0" dirty="0" smtClean="0">
                <a:solidFill>
                  <a:srgbClr val="7030A0"/>
                </a:solidFill>
              </a:rPr>
              <a:t> Guide on the OAME website.</a:t>
            </a:r>
            <a:endParaRPr lang="en-CA" sz="1050" b="1" dirty="0" smtClean="0">
              <a:solidFill>
                <a:srgbClr val="7030A0"/>
              </a:solidFill>
            </a:endParaRPr>
          </a:p>
          <a:p>
            <a:r>
              <a:rPr lang="en-CA" sz="900" b="1" u="sng" dirty="0" smtClean="0">
                <a:solidFill>
                  <a:srgbClr val="7030A0"/>
                </a:solidFill>
              </a:rPr>
              <a:t>Activity 4: Merge with TIPS4RM</a:t>
            </a:r>
            <a:r>
              <a:rPr lang="en-CA" sz="900" b="1" dirty="0" smtClean="0">
                <a:solidFill>
                  <a:srgbClr val="7030A0"/>
                </a:solidFill>
              </a:rPr>
              <a:t> </a:t>
            </a:r>
            <a:r>
              <a:rPr lang="en-CA" sz="900" dirty="0" smtClean="0">
                <a:solidFill>
                  <a:srgbClr val="7030A0"/>
                </a:solidFill>
              </a:rPr>
              <a:t>is designed for participants who use the TIPS4RM resources for Grade 9 Applied or Grade 10 Applied. Alternately, it could be used to </a:t>
            </a:r>
            <a:r>
              <a:rPr lang="en-CA" sz="900" i="1" dirty="0" smtClean="0">
                <a:solidFill>
                  <a:srgbClr val="7030A0"/>
                </a:solidFill>
              </a:rPr>
              <a:t>introduce</a:t>
            </a:r>
            <a:r>
              <a:rPr lang="en-CA" sz="900" dirty="0" smtClean="0">
                <a:solidFill>
                  <a:srgbClr val="7030A0"/>
                </a:solidFill>
              </a:rPr>
              <a:t> participants to these resources. In it, participants </a:t>
            </a:r>
            <a:r>
              <a:rPr lang="en-US" sz="900" dirty="0" smtClean="0">
                <a:solidFill>
                  <a:srgbClr val="7030A0"/>
                </a:solidFill>
              </a:rPr>
              <a:t>look at the TIPS4RM planning schedules and decide where the lessons would best “fit” (or what lessons can be replaced with these new lessons).</a:t>
            </a:r>
            <a:endParaRPr lang="en-CA" sz="900" dirty="0" smtClean="0">
              <a:solidFill>
                <a:srgbClr val="7030A0"/>
              </a:solidFill>
            </a:endParaRPr>
          </a:p>
          <a:p>
            <a:r>
              <a:rPr lang="en-CA" sz="900" b="1" u="sng" dirty="0" smtClean="0">
                <a:solidFill>
                  <a:srgbClr val="7030A0"/>
                </a:solidFill>
              </a:rPr>
              <a:t>Activity 5: Tips on TIPS</a:t>
            </a:r>
            <a:r>
              <a:rPr lang="en-CA" sz="900" b="1" dirty="0" smtClean="0">
                <a:solidFill>
                  <a:srgbClr val="7030A0"/>
                </a:solidFill>
              </a:rPr>
              <a:t> </a:t>
            </a:r>
            <a:r>
              <a:rPr lang="en-CA" sz="900" dirty="0" smtClean="0">
                <a:solidFill>
                  <a:srgbClr val="7030A0"/>
                </a:solidFill>
              </a:rPr>
              <a:t>provides participants with an opportunity to align one lesson written in the financial literacy template to TIPS template. It would allow participants who are new to the three part lesson plan or the TIPS template to further explore these lesson structures.</a:t>
            </a:r>
          </a:p>
          <a:p>
            <a:r>
              <a:rPr lang="en-CA" sz="900" b="1" u="sng" dirty="0" smtClean="0">
                <a:solidFill>
                  <a:srgbClr val="7030A0"/>
                </a:solidFill>
              </a:rPr>
              <a:t>Activity 6: Processing the Processes</a:t>
            </a:r>
            <a:r>
              <a:rPr lang="en-CA" sz="900" b="1" dirty="0" smtClean="0">
                <a:solidFill>
                  <a:srgbClr val="7030A0"/>
                </a:solidFill>
              </a:rPr>
              <a:t> </a:t>
            </a:r>
            <a:r>
              <a:rPr lang="en-CA" sz="900" dirty="0" smtClean="0">
                <a:solidFill>
                  <a:srgbClr val="7030A0"/>
                </a:solidFill>
              </a:rPr>
              <a:t>has a Mathematical Processes focus. In this activity, participants review a lesson to identify the math processes. They also identify opportunities to assess the processes.  </a:t>
            </a:r>
          </a:p>
          <a:p>
            <a:r>
              <a:rPr lang="en-CA" sz="900" b="1" u="sng" dirty="0" smtClean="0">
                <a:solidFill>
                  <a:srgbClr val="7030A0"/>
                </a:solidFill>
              </a:rPr>
              <a:t>Activity 7: Open to Suggestions</a:t>
            </a:r>
            <a:r>
              <a:rPr lang="en-CA" sz="900" b="1" dirty="0" smtClean="0">
                <a:solidFill>
                  <a:srgbClr val="7030A0"/>
                </a:solidFill>
              </a:rPr>
              <a:t> </a:t>
            </a:r>
            <a:r>
              <a:rPr lang="en-CA" sz="900" dirty="0" smtClean="0">
                <a:solidFill>
                  <a:srgbClr val="7030A0"/>
                </a:solidFill>
              </a:rPr>
              <a:t>– In this activity, participants explore open and closed questions. After selecting one of the financial literacy lessons, they are challenged to convert closed questions or tasks and open them up. This activity provides the facilitator with an opportunity to focus differentiating instruction through more effective questioning.</a:t>
            </a:r>
          </a:p>
          <a:p>
            <a:r>
              <a:rPr lang="en-CA" sz="900" b="1" u="sng" dirty="0" smtClean="0">
                <a:solidFill>
                  <a:srgbClr val="7030A0"/>
                </a:solidFill>
              </a:rPr>
              <a:t>Activity 8: Rising to Great Heights with Great Scaffolding</a:t>
            </a:r>
            <a:r>
              <a:rPr lang="en-CA" sz="900" b="1" dirty="0" smtClean="0">
                <a:solidFill>
                  <a:srgbClr val="7030A0"/>
                </a:solidFill>
              </a:rPr>
              <a:t> </a:t>
            </a:r>
            <a:r>
              <a:rPr lang="en-CA" sz="900" dirty="0" smtClean="0">
                <a:solidFill>
                  <a:srgbClr val="7030A0"/>
                </a:solidFill>
              </a:rPr>
              <a:t>has participants providing differentiation by creating scaffolding for one financial literacy lesson. It challenges participants to realize that, </a:t>
            </a:r>
            <a:r>
              <a:rPr lang="en-US" sz="900" dirty="0" smtClean="0">
                <a:solidFill>
                  <a:srgbClr val="7030A0"/>
                </a:solidFill>
              </a:rPr>
              <a:t>since our financial system is uniquely Canadian, children of newly-arrived families, who are themselves unfamiliar with our system, might have no supports at home . </a:t>
            </a:r>
            <a:endParaRPr lang="en-CA" sz="900" dirty="0" smtClean="0">
              <a:solidFill>
                <a:srgbClr val="7030A0"/>
              </a:solidFill>
            </a:endParaRPr>
          </a:p>
          <a:p>
            <a:r>
              <a:rPr lang="en-CA" sz="900" b="1" u="sng" dirty="0" smtClean="0">
                <a:solidFill>
                  <a:srgbClr val="7030A0"/>
                </a:solidFill>
              </a:rPr>
              <a:t>Activity 9: Running in Parallel</a:t>
            </a:r>
            <a:r>
              <a:rPr lang="en-CA" sz="900" b="1" dirty="0" smtClean="0">
                <a:solidFill>
                  <a:srgbClr val="7030A0"/>
                </a:solidFill>
              </a:rPr>
              <a:t> </a:t>
            </a:r>
            <a:r>
              <a:rPr lang="en-CA" sz="900" dirty="0" smtClean="0">
                <a:solidFill>
                  <a:srgbClr val="7030A0"/>
                </a:solidFill>
              </a:rPr>
              <a:t>– Again, this activity provides an opportunity for participants to build differentiated instruction into their lesson through the creation of a parallel task for an activity in one of the financial literacy lessons.</a:t>
            </a:r>
          </a:p>
          <a:p>
            <a:r>
              <a:rPr lang="en-CA" sz="900" b="1" u="sng" dirty="0" smtClean="0">
                <a:solidFill>
                  <a:srgbClr val="7030A0"/>
                </a:solidFill>
              </a:rPr>
              <a:t>Activity 10: It’s All Up to You</a:t>
            </a:r>
            <a:r>
              <a:rPr lang="en-CA" sz="900" u="sng" dirty="0" smtClean="0">
                <a:solidFill>
                  <a:srgbClr val="7030A0"/>
                </a:solidFill>
              </a:rPr>
              <a:t>!</a:t>
            </a:r>
            <a:r>
              <a:rPr lang="en-CA" sz="900" dirty="0" smtClean="0">
                <a:solidFill>
                  <a:srgbClr val="7030A0"/>
                </a:solidFill>
              </a:rPr>
              <a:t> - After reviewing the existing lessons and, particularly the curriculum expectations in the lesson, participants find questions in their own textbook/resource that have (or could easily be changed to have) a financial literacy focus. </a:t>
            </a:r>
            <a:r>
              <a:rPr lang="en-US" sz="900" dirty="0" smtClean="0">
                <a:solidFill>
                  <a:srgbClr val="7030A0"/>
                </a:solidFill>
              </a:rPr>
              <a:t> </a:t>
            </a:r>
            <a:endParaRPr lang="en-CA" sz="900" dirty="0" smtClean="0">
              <a:solidFill>
                <a:srgbClr val="7030A0"/>
              </a:solidFill>
            </a:endParaRPr>
          </a:p>
          <a:p>
            <a:r>
              <a:rPr lang="en-US" sz="900" b="1" u="sng" dirty="0" smtClean="0">
                <a:solidFill>
                  <a:srgbClr val="7030A0"/>
                </a:solidFill>
              </a:rPr>
              <a:t>Activity 11: Interaction with the Lessons!</a:t>
            </a:r>
            <a:r>
              <a:rPr lang="en-US" sz="900" b="1" dirty="0" smtClean="0">
                <a:solidFill>
                  <a:srgbClr val="7030A0"/>
                </a:solidFill>
              </a:rPr>
              <a:t> </a:t>
            </a:r>
            <a:r>
              <a:rPr lang="en-US" sz="900" dirty="0" smtClean="0">
                <a:solidFill>
                  <a:srgbClr val="7030A0"/>
                </a:solidFill>
              </a:rPr>
              <a:t>- Participants are given electronic versions of a lesson or, where possible, a Notebook presentation, and adjusting the lesson for their own use with an Interactive Whiteboard. This activity would require a lab or that participants bring their own computers.  </a:t>
            </a:r>
            <a:endParaRPr lang="en-CA" sz="900" dirty="0" smtClean="0">
              <a:solidFill>
                <a:srgbClr val="7030A0"/>
              </a:solidFill>
            </a:endParaRPr>
          </a:p>
          <a:p>
            <a:r>
              <a:rPr lang="en-US" sz="900" b="1" u="sng" dirty="0" smtClean="0">
                <a:solidFill>
                  <a:srgbClr val="7030A0"/>
                </a:solidFill>
              </a:rPr>
              <a:t>Activity 12: Click to Financial Independence</a:t>
            </a:r>
            <a:r>
              <a:rPr lang="en-US" sz="900" u="sng" dirty="0" smtClean="0">
                <a:solidFill>
                  <a:srgbClr val="7030A0"/>
                </a:solidFill>
              </a:rPr>
              <a:t>!</a:t>
            </a:r>
            <a:r>
              <a:rPr lang="en-US" sz="900" dirty="0" smtClean="0">
                <a:solidFill>
                  <a:srgbClr val="7030A0"/>
                </a:solidFill>
              </a:rPr>
              <a:t> - Participants build clicker/response unit questions to allow them to identify the readiness of students at the start of a financial literacy lesson or to assess student understanding after the Consolidation of the lesson. </a:t>
            </a:r>
            <a:endParaRPr lang="en-CA" sz="900" dirty="0" smtClean="0">
              <a:solidFill>
                <a:srgbClr val="7030A0"/>
              </a:solidFill>
            </a:endParaRPr>
          </a:p>
          <a:p>
            <a:r>
              <a:rPr lang="en-US" sz="700" dirty="0" smtClean="0"/>
              <a:t/>
            </a:r>
            <a:br>
              <a:rPr lang="en-US" sz="700" dirty="0" smtClean="0"/>
            </a:br>
            <a:r>
              <a:rPr lang="en-US" sz="700" dirty="0" smtClean="0"/>
              <a:t> </a:t>
            </a:r>
            <a:endParaRPr lang="en-CA" sz="700" dirty="0" smtClean="0"/>
          </a:p>
        </p:txBody>
      </p:sp>
      <p:sp>
        <p:nvSpPr>
          <p:cNvPr id="4" name="Slide Number Placeholder 3"/>
          <p:cNvSpPr>
            <a:spLocks noGrp="1"/>
          </p:cNvSpPr>
          <p:nvPr>
            <p:ph type="sldNum" sz="quarter" idx="10"/>
          </p:nvPr>
        </p:nvSpPr>
        <p:spPr/>
        <p:txBody>
          <a:bodyPr/>
          <a:lstStyle/>
          <a:p>
            <a:fld id="{0DE6A241-B204-4511-AB14-0C95330AD194}" type="slidenum">
              <a:rPr lang="en-CA" smtClean="0"/>
              <a:pPr/>
              <a:t>25</a:t>
            </a:fld>
            <a:endParaRPr lang="en-CA"/>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dirty="0" smtClean="0"/>
              <a:t>Allow 10 minutes for questions</a:t>
            </a:r>
            <a:r>
              <a:rPr lang="en-CA" dirty="0" smtClean="0"/>
              <a:t>.</a:t>
            </a:r>
            <a:endParaRPr lang="en-CA"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26</a:t>
            </a:fld>
            <a:endParaRPr lang="en-CA"/>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b="1" dirty="0" smtClean="0"/>
          </a:p>
        </p:txBody>
      </p:sp>
      <p:sp>
        <p:nvSpPr>
          <p:cNvPr id="4" name="Slide Number Placeholder 3"/>
          <p:cNvSpPr>
            <a:spLocks noGrp="1"/>
          </p:cNvSpPr>
          <p:nvPr>
            <p:ph type="sldNum" sz="quarter" idx="10"/>
          </p:nvPr>
        </p:nvSpPr>
        <p:spPr/>
        <p:txBody>
          <a:bodyPr/>
          <a:lstStyle/>
          <a:p>
            <a:fld id="{0DE6A241-B204-4511-AB14-0C95330AD194}" type="slidenum">
              <a:rPr lang="en-CA" smtClean="0"/>
              <a:pPr/>
              <a:t>27</a:t>
            </a:fld>
            <a:endParaRPr lang="en-CA"/>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b="1" dirty="0" smtClean="0"/>
              <a:t>THIS IS THE FINAL SLIDE IN THE PRESENTATION. THE REMAINING SLIDES ARE THE EXPECTATIONS LINKS. </a:t>
            </a:r>
          </a:p>
          <a:p>
            <a:endParaRPr lang="en-CA" dirty="0">
              <a:solidFill>
                <a:srgbClr val="00B050"/>
              </a:solidFill>
            </a:endParaRPr>
          </a:p>
        </p:txBody>
      </p:sp>
      <p:sp>
        <p:nvSpPr>
          <p:cNvPr id="4" name="Slide Number Placeholder 3"/>
          <p:cNvSpPr>
            <a:spLocks noGrp="1"/>
          </p:cNvSpPr>
          <p:nvPr>
            <p:ph type="sldNum" sz="quarter" idx="10"/>
          </p:nvPr>
        </p:nvSpPr>
        <p:spPr/>
        <p:txBody>
          <a:bodyPr/>
          <a:lstStyle/>
          <a:p>
            <a:fld id="{0DE6A241-B204-4511-AB14-0C95330AD194}" type="slidenum">
              <a:rPr lang="en-CA" smtClean="0"/>
              <a:pPr/>
              <a:t>28</a:t>
            </a:fld>
            <a:endParaRPr lang="en-CA"/>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71563" y="685800"/>
            <a:ext cx="4572000" cy="3429000"/>
          </a:xfrm>
        </p:spPr>
      </p:sp>
      <p:sp>
        <p:nvSpPr>
          <p:cNvPr id="3" name="Notes Placeholder 2"/>
          <p:cNvSpPr>
            <a:spLocks noGrp="1"/>
          </p:cNvSpPr>
          <p:nvPr>
            <p:ph type="body" idx="1"/>
          </p:nvPr>
        </p:nvSpPr>
        <p:spPr/>
        <p:txBody>
          <a:bodyPr>
            <a:normAutofit/>
          </a:bodyPr>
          <a:lstStyle/>
          <a:p>
            <a:r>
              <a:rPr lang="en-CA" sz="1800" dirty="0" smtClean="0"/>
              <a:t>This lesson could be delivered once students are able to:</a:t>
            </a:r>
          </a:p>
          <a:p>
            <a:pPr lvl="0">
              <a:buFont typeface="Arial" pitchFamily="34" charset="0"/>
              <a:buChar char="•"/>
            </a:pPr>
            <a:r>
              <a:rPr lang="en-US" sz="1800" dirty="0" smtClean="0"/>
              <a:t> create </a:t>
            </a:r>
            <a:r>
              <a:rPr lang="en-US" sz="1800" dirty="0"/>
              <a:t>a table of values and a graph of this data from a description of a purchase situation involving linearly related data  </a:t>
            </a:r>
            <a:endParaRPr lang="en-CA" sz="1800" dirty="0"/>
          </a:p>
          <a:p>
            <a:pPr lvl="0">
              <a:buFont typeface="Arial" pitchFamily="34" charset="0"/>
              <a:buChar char="•"/>
            </a:pPr>
            <a:r>
              <a:rPr lang="en-US" sz="1800" dirty="0" smtClean="0"/>
              <a:t> communicate </a:t>
            </a:r>
            <a:r>
              <a:rPr lang="en-US" sz="1800" dirty="0"/>
              <a:t>the meaning of the terminology given below either before or after the Action activity.</a:t>
            </a:r>
            <a:endParaRPr lang="en-CA" sz="1800" dirty="0"/>
          </a:p>
          <a:p>
            <a:r>
              <a:rPr lang="en-US" sz="1800" b="1" dirty="0"/>
              <a:t> </a:t>
            </a:r>
            <a:endParaRPr lang="en-CA" sz="1800" b="1" dirty="0"/>
          </a:p>
          <a:p>
            <a:endParaRPr lang="en-CA"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29</a:t>
            </a:fld>
            <a:endParaRPr lang="en-C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8875" y="663575"/>
            <a:ext cx="4572000" cy="3429000"/>
          </a:xfrm>
        </p:spPr>
      </p:sp>
      <p:sp>
        <p:nvSpPr>
          <p:cNvPr id="3" name="Notes Placeholder 2"/>
          <p:cNvSpPr>
            <a:spLocks noGrp="1"/>
          </p:cNvSpPr>
          <p:nvPr>
            <p:ph type="body" idx="1"/>
          </p:nvPr>
        </p:nvSpPr>
        <p:spPr/>
        <p:txBody>
          <a:bodyPr>
            <a:normAutofit/>
          </a:bodyPr>
          <a:lstStyle/>
          <a:p>
            <a:r>
              <a:rPr lang="en-US" sz="1800" dirty="0" smtClean="0"/>
              <a:t>This is the Vision for Learning Mathematics adopted by OAME. Find out more about OAME by visiting their website: www.oame.on.ca</a:t>
            </a:r>
          </a:p>
          <a:p>
            <a:endParaRPr lang="en-CA" sz="1800"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3</a:t>
            </a:fld>
            <a:endParaRPr lang="en-CA"/>
          </a:p>
        </p:txBody>
      </p:sp>
      <p:sp>
        <p:nvSpPr>
          <p:cNvPr id="5" name="Rectangle 4"/>
          <p:cNvSpPr/>
          <p:nvPr/>
        </p:nvSpPr>
        <p:spPr>
          <a:xfrm>
            <a:off x="1729740" y="3439775"/>
            <a:ext cx="3429000" cy="523220"/>
          </a:xfrm>
          <a:prstGeom prst="rect">
            <a:avLst/>
          </a:prstGeom>
        </p:spPr>
        <p:txBody>
          <a:bodyPr>
            <a:spAutoFit/>
          </a:bodyPr>
          <a:lstStyle/>
          <a:p>
            <a:pPr algn="ctr"/>
            <a:r>
              <a:rPr lang="en-US" sz="1400" dirty="0" smtClean="0">
                <a:solidFill>
                  <a:srgbClr val="FFFF00"/>
                </a:solidFill>
                <a:latin typeface="Lucida Sans Unicode" pitchFamily="34" charset="0"/>
              </a:rPr>
              <a:t>Vision for Learning Mathematics </a:t>
            </a:r>
          </a:p>
          <a:p>
            <a:pPr algn="ctr"/>
            <a:r>
              <a:rPr lang="en-US" sz="1400" dirty="0" smtClean="0">
                <a:solidFill>
                  <a:srgbClr val="FFFF00"/>
                </a:solidFill>
                <a:latin typeface="Lucida Sans Unicode" pitchFamily="34" charset="0"/>
              </a:rPr>
              <a:t>adopted by OAME</a:t>
            </a:r>
            <a:endParaRPr lang="en-US" sz="1400" dirty="0">
              <a:solidFill>
                <a:srgbClr val="FFFF00"/>
              </a:solidFill>
              <a:latin typeface="Lucida Sans Unicode"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71563" y="685800"/>
            <a:ext cx="4572000" cy="3429000"/>
          </a:xfrm>
        </p:spPr>
      </p:sp>
      <p:sp>
        <p:nvSpPr>
          <p:cNvPr id="3" name="Notes Placeholder 2"/>
          <p:cNvSpPr>
            <a:spLocks noGrp="1"/>
          </p:cNvSpPr>
          <p:nvPr>
            <p:ph type="body" idx="1"/>
          </p:nvPr>
        </p:nvSpPr>
        <p:spPr/>
        <p:txBody>
          <a:bodyPr>
            <a:normAutofit/>
          </a:bodyPr>
          <a:lstStyle/>
          <a:p>
            <a:r>
              <a:rPr lang="en-CA" sz="1800" dirty="0" smtClean="0"/>
              <a:t>This lesson could be delivered once students are able to:</a:t>
            </a:r>
          </a:p>
          <a:p>
            <a:pPr lvl="0">
              <a:buFont typeface="Arial" pitchFamily="34" charset="0"/>
              <a:buChar char="•"/>
            </a:pPr>
            <a:r>
              <a:rPr lang="en-US" sz="1800" dirty="0" smtClean="0"/>
              <a:t> create </a:t>
            </a:r>
            <a:r>
              <a:rPr lang="en-US" sz="1800" dirty="0"/>
              <a:t>a table of values and a graph of this data from a description of a purchase situation involving linearly related data  </a:t>
            </a:r>
            <a:endParaRPr lang="en-CA" sz="1800" dirty="0"/>
          </a:p>
          <a:p>
            <a:pPr lvl="0">
              <a:buFont typeface="Arial" pitchFamily="34" charset="0"/>
              <a:buChar char="•"/>
            </a:pPr>
            <a:r>
              <a:rPr lang="en-US" sz="1800" dirty="0" smtClean="0"/>
              <a:t> communicate </a:t>
            </a:r>
            <a:r>
              <a:rPr lang="en-US" sz="1800" dirty="0"/>
              <a:t>the meaning of the terminology given below either before or after the Action activity.</a:t>
            </a:r>
            <a:endParaRPr lang="en-CA" sz="1800" dirty="0"/>
          </a:p>
          <a:p>
            <a:r>
              <a:rPr lang="en-US" sz="1800" b="1" dirty="0"/>
              <a:t> </a:t>
            </a:r>
            <a:endParaRPr lang="en-CA" sz="1800" b="1" dirty="0"/>
          </a:p>
          <a:p>
            <a:endParaRPr lang="en-CA"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30</a:t>
            </a:fld>
            <a:endParaRPr lang="en-CA"/>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71563" y="685800"/>
            <a:ext cx="4572000" cy="3429000"/>
          </a:xfrm>
        </p:spPr>
      </p:sp>
      <p:sp>
        <p:nvSpPr>
          <p:cNvPr id="3" name="Notes Placeholder 2"/>
          <p:cNvSpPr>
            <a:spLocks noGrp="1"/>
          </p:cNvSpPr>
          <p:nvPr>
            <p:ph type="body" idx="1"/>
          </p:nvPr>
        </p:nvSpPr>
        <p:spPr/>
        <p:txBody>
          <a:bodyPr>
            <a:normAutofit/>
          </a:bodyPr>
          <a:lstStyle/>
          <a:p>
            <a:r>
              <a:rPr lang="en-CA" sz="1800" dirty="0" smtClean="0"/>
              <a:t>This lesson could be delivered once students are able to:</a:t>
            </a:r>
          </a:p>
          <a:p>
            <a:pPr lvl="0">
              <a:buFont typeface="Arial" pitchFamily="34" charset="0"/>
              <a:buChar char="•"/>
            </a:pPr>
            <a:r>
              <a:rPr lang="en-US" sz="1800" dirty="0" smtClean="0"/>
              <a:t> create </a:t>
            </a:r>
            <a:r>
              <a:rPr lang="en-US" sz="1800" dirty="0"/>
              <a:t>a table of values and a graph of this data from a description of a purchase situation involving linearly related data  </a:t>
            </a:r>
            <a:endParaRPr lang="en-CA" sz="1800" dirty="0"/>
          </a:p>
          <a:p>
            <a:pPr lvl="0">
              <a:buFont typeface="Arial" pitchFamily="34" charset="0"/>
              <a:buChar char="•"/>
            </a:pPr>
            <a:r>
              <a:rPr lang="en-US" sz="1800" dirty="0" smtClean="0"/>
              <a:t> communicate </a:t>
            </a:r>
            <a:r>
              <a:rPr lang="en-US" sz="1800" dirty="0"/>
              <a:t>the meaning of the terminology given below either before or after the </a:t>
            </a:r>
            <a:r>
              <a:rPr lang="en-US" sz="1800" dirty="0" smtClean="0"/>
              <a:t>Action!</a:t>
            </a:r>
            <a:endParaRPr lang="en-CA" sz="1800" dirty="0"/>
          </a:p>
          <a:p>
            <a:r>
              <a:rPr lang="en-US" sz="1800" b="1" dirty="0"/>
              <a:t> </a:t>
            </a:r>
            <a:endParaRPr lang="en-CA" sz="1800" b="1" dirty="0"/>
          </a:p>
          <a:p>
            <a:endParaRPr lang="en-CA"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31</a:t>
            </a:fld>
            <a:endParaRPr lang="en-CA"/>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71563" y="685800"/>
            <a:ext cx="4572000" cy="3429000"/>
          </a:xfrm>
        </p:spPr>
      </p:sp>
      <p:sp>
        <p:nvSpPr>
          <p:cNvPr id="3" name="Notes Placeholder 2"/>
          <p:cNvSpPr>
            <a:spLocks noGrp="1"/>
          </p:cNvSpPr>
          <p:nvPr>
            <p:ph type="body" idx="1"/>
          </p:nvPr>
        </p:nvSpPr>
        <p:spPr/>
        <p:txBody>
          <a:bodyPr>
            <a:normAutofit/>
          </a:bodyPr>
          <a:lstStyle/>
          <a:p>
            <a:r>
              <a:rPr lang="en-CA" sz="1800" dirty="0" smtClean="0"/>
              <a:t>This lesson could be delivered once students are able to:</a:t>
            </a:r>
          </a:p>
          <a:p>
            <a:pPr lvl="0">
              <a:buFont typeface="Arial" pitchFamily="34" charset="0"/>
              <a:buChar char="•"/>
            </a:pPr>
            <a:r>
              <a:rPr lang="en-US" sz="1800" dirty="0" smtClean="0"/>
              <a:t> create </a:t>
            </a:r>
            <a:r>
              <a:rPr lang="en-US" sz="1800" dirty="0"/>
              <a:t>a table of values and a graph of this data from a description of a purchase situation involving linearly related data  </a:t>
            </a:r>
            <a:endParaRPr lang="en-CA" sz="1800" dirty="0"/>
          </a:p>
          <a:p>
            <a:pPr lvl="0">
              <a:buFont typeface="Arial" pitchFamily="34" charset="0"/>
              <a:buChar char="•"/>
            </a:pPr>
            <a:r>
              <a:rPr lang="en-US" sz="1800" dirty="0" smtClean="0"/>
              <a:t> communicate </a:t>
            </a:r>
            <a:r>
              <a:rPr lang="en-US" sz="1800" dirty="0"/>
              <a:t>the meaning of the terminology given below either before or after the </a:t>
            </a:r>
            <a:r>
              <a:rPr lang="en-US" sz="1800" dirty="0" smtClean="0"/>
              <a:t>Action! </a:t>
            </a:r>
            <a:endParaRPr lang="en-CA" sz="1800" dirty="0"/>
          </a:p>
          <a:p>
            <a:r>
              <a:rPr lang="en-US" sz="1800" b="1" dirty="0"/>
              <a:t> </a:t>
            </a:r>
            <a:endParaRPr lang="en-CA" sz="1800" b="1" dirty="0"/>
          </a:p>
          <a:p>
            <a:endParaRPr lang="en-CA"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32</a:t>
            </a:fld>
            <a:endParaRPr lang="en-CA"/>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71563" y="685800"/>
            <a:ext cx="4572000" cy="3429000"/>
          </a:xfrm>
        </p:spPr>
      </p:sp>
      <p:sp>
        <p:nvSpPr>
          <p:cNvPr id="3" name="Notes Placeholder 2"/>
          <p:cNvSpPr>
            <a:spLocks noGrp="1"/>
          </p:cNvSpPr>
          <p:nvPr>
            <p:ph type="body" idx="1"/>
          </p:nvPr>
        </p:nvSpPr>
        <p:spPr/>
        <p:txBody>
          <a:bodyPr>
            <a:normAutofit/>
          </a:bodyPr>
          <a:lstStyle/>
          <a:p>
            <a:r>
              <a:rPr lang="en-CA" sz="1800" dirty="0" smtClean="0"/>
              <a:t>This lesson could be delivered once students are able to:</a:t>
            </a:r>
          </a:p>
          <a:p>
            <a:pPr lvl="0">
              <a:buFont typeface="Arial" pitchFamily="34" charset="0"/>
              <a:buChar char="•"/>
            </a:pPr>
            <a:r>
              <a:rPr lang="en-US" sz="1800" dirty="0" smtClean="0"/>
              <a:t> create </a:t>
            </a:r>
            <a:r>
              <a:rPr lang="en-US" sz="1800" dirty="0"/>
              <a:t>a table of values and a graph of this data from a description of a purchase situation involving linearly related data  </a:t>
            </a:r>
            <a:endParaRPr lang="en-CA" sz="1800" dirty="0"/>
          </a:p>
          <a:p>
            <a:pPr lvl="0">
              <a:buFont typeface="Arial" pitchFamily="34" charset="0"/>
              <a:buChar char="•"/>
            </a:pPr>
            <a:r>
              <a:rPr lang="en-US" sz="1800" dirty="0" smtClean="0"/>
              <a:t> communicate </a:t>
            </a:r>
            <a:r>
              <a:rPr lang="en-US" sz="1800" dirty="0"/>
              <a:t>the meaning of the terminology given below either before or after the </a:t>
            </a:r>
            <a:r>
              <a:rPr lang="en-US" sz="1800" dirty="0" smtClean="0"/>
              <a:t>Action!</a:t>
            </a:r>
            <a:endParaRPr lang="en-CA" sz="1800" dirty="0"/>
          </a:p>
          <a:p>
            <a:r>
              <a:rPr lang="en-US" sz="1800" b="1" dirty="0"/>
              <a:t> </a:t>
            </a:r>
            <a:endParaRPr lang="en-CA" sz="1800" b="1" dirty="0"/>
          </a:p>
          <a:p>
            <a:endParaRPr lang="en-CA"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33</a:t>
            </a:fld>
            <a:endParaRPr lang="en-C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dirty="0" smtClean="0"/>
              <a:t>In this presentation, we will briefly review the current framework for integrating financial literacy into Ontario education and OAME’s response in support of this effort. Then we will be looking at the specific lessons that have been written for grades 9 and 10 Mathematics. </a:t>
            </a:r>
          </a:p>
          <a:p>
            <a:endParaRPr lang="en-CA" sz="1800" dirty="0" smtClean="0"/>
          </a:p>
          <a:p>
            <a:r>
              <a:rPr lang="en-CA" sz="1800" b="1" dirty="0" smtClean="0">
                <a:solidFill>
                  <a:srgbClr val="7030A0"/>
                </a:solidFill>
              </a:rPr>
              <a:t>Facilitator: If you are inserting an activity, you may want to refer to this now. </a:t>
            </a:r>
          </a:p>
          <a:p>
            <a:endParaRPr lang="en-CA" sz="1800"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4</a:t>
            </a:fld>
            <a:endParaRPr lang="en-C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dirty="0" smtClean="0"/>
              <a:t>The move towards including financial literacy as a focus  of student learning in courses from K – 12 in the existing Ontario  curriculum began years ago. Other jurisdictions have been similarly involved in developing curriculum connections for financial literacy outcomes. A recently released document , The Report of the Working Group on Financial Literacy, was released by the Ontario Ministry of Education in 2010. The report is titled: </a:t>
            </a:r>
            <a:r>
              <a:rPr lang="en-CA" sz="1800" i="1" dirty="0" smtClean="0"/>
              <a:t>A Sound Investment, Financial Literacy Education in Ontario Schools. </a:t>
            </a:r>
            <a:r>
              <a:rPr lang="en-CA" sz="1800" dirty="0" smtClean="0"/>
              <a:t>To  access the full report, click on the link on the next slide.</a:t>
            </a:r>
            <a:endParaRPr lang="en-CA" sz="1800"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5</a:t>
            </a:fld>
            <a:endParaRPr lang="en-C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dirty="0" smtClean="0"/>
              <a:t>The report has been summarised for Mathematics teachers by the writing team of OAME as one of the 4 presentations in this series. It is available on the OAME website. </a:t>
            </a:r>
            <a:endParaRPr lang="en-CA" sz="1800"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6</a:t>
            </a:fld>
            <a:endParaRPr lang="en-C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dirty="0" smtClean="0"/>
              <a:t>All financial literacy resources created by OAME writing teams (lessons, presentations, and professional learning activities) are available through the OAME website, www.oame.on.ca</a:t>
            </a:r>
            <a:endParaRPr lang="en-CA" sz="1800"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7</a:t>
            </a:fld>
            <a:endParaRPr lang="en-C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baseline="0" dirty="0" smtClean="0"/>
              <a:t>All OAME presentations, resources, lessons, and information about financial literacy </a:t>
            </a:r>
            <a:r>
              <a:rPr lang="en-US" sz="1800" dirty="0" smtClean="0"/>
              <a:t>are</a:t>
            </a:r>
            <a:r>
              <a:rPr lang="en-US" sz="1800" baseline="0" dirty="0" smtClean="0"/>
              <a:t> also available at </a:t>
            </a:r>
            <a:r>
              <a:rPr lang="en-US" sz="1800" baseline="0" dirty="0" smtClean="0"/>
              <a:t>www.edugains.ca or will be soon.</a:t>
            </a:r>
          </a:p>
          <a:p>
            <a:r>
              <a:rPr lang="en-US" sz="1800" baseline="0" dirty="0" smtClean="0"/>
              <a:t>Presenter: check the status of the material on the EduGAINS website.</a:t>
            </a:r>
            <a:endParaRPr lang="en-US" sz="1800" dirty="0" smtClean="0"/>
          </a:p>
        </p:txBody>
      </p:sp>
      <p:sp>
        <p:nvSpPr>
          <p:cNvPr id="4" name="Slide Number Placeholder 3"/>
          <p:cNvSpPr>
            <a:spLocks noGrp="1"/>
          </p:cNvSpPr>
          <p:nvPr>
            <p:ph type="sldNum" sz="quarter" idx="10"/>
          </p:nvPr>
        </p:nvSpPr>
        <p:spPr/>
        <p:txBody>
          <a:bodyPr/>
          <a:lstStyle/>
          <a:p>
            <a:fld id="{EA607890-DA8C-4192-B7F4-20C3F427603B}"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dirty="0" smtClean="0"/>
              <a:t>There are specific goals and outcomes described in the report. Any teacher who is interested in knowing more about these is encouraged to access the report.</a:t>
            </a:r>
          </a:p>
        </p:txBody>
      </p:sp>
      <p:sp>
        <p:nvSpPr>
          <p:cNvPr id="4" name="Slide Number Placeholder 3"/>
          <p:cNvSpPr>
            <a:spLocks noGrp="1"/>
          </p:cNvSpPr>
          <p:nvPr>
            <p:ph type="sldNum" sz="quarter" idx="10"/>
          </p:nvPr>
        </p:nvSpPr>
        <p:spPr/>
        <p:txBody>
          <a:bodyPr/>
          <a:lstStyle/>
          <a:p>
            <a:fld id="{0DE6A241-B204-4511-AB14-0C95330AD194}" type="slidenum">
              <a:rPr lang="en-CA" smtClean="0"/>
              <a:pPr/>
              <a:t>9</a:t>
            </a:fld>
            <a:endParaRPr lang="en-CA"/>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5.xml"/></Relationships>
</file>

<file path=ppt/slideLayouts/_rels/slideLayout17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5.xml"/></Relationships>
</file>

<file path=ppt/slideLayouts/_rels/slideLayout17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6.xml"/></Relationships>
</file>

<file path=ppt/slideLayouts/_rels/slideLayout17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6.xml"/></Relationships>
</file>

<file path=ppt/slideLayouts/_rels/slideLayout17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6.xml"/></Relationships>
</file>

<file path=ppt/slideLayouts/_rels/slideLayout18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6.xml"/></Relationships>
</file>

<file path=ppt/slideLayouts/_rels/slideLayout18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6.xml"/></Relationships>
</file>

<file path=ppt/slideLayouts/_rels/slideLayout18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7.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0.xml"/></Relationships>
</file>

<file path=ppt/slideLayouts/_rels/slideLayout2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0.xml"/></Relationships>
</file>

<file path=ppt/slideLayouts/_rels/slideLayout2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0.xml"/></Relationships>
</file>

<file path=ppt/slideLayouts/_rels/slideLayout2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0.xml"/></Relationships>
</file>

<file path=ppt/slideLayouts/_rels/slideLayout2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0.xml"/></Relationships>
</file>

<file path=ppt/slideLayouts/_rels/slideLayout2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0.xml"/></Relationships>
</file>

<file path=ppt/slideLayouts/_rels/slideLayout2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0.xml"/></Relationships>
</file>

<file path=ppt/slideLayouts/_rels/slideLayout2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0.xml"/></Relationships>
</file>

<file path=ppt/slideLayouts/_rels/slideLayout2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0.xml"/></Relationships>
</file>

<file path=ppt/slideLayouts/_rels/slideLayout2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0.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2.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A0F7D8B6-D499-43E8-B233-58FD3D89C432}"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A257BAE-7776-4C69-BEF8-11C0DD2957A5}" type="slidenum">
              <a:rPr lang="en-CA" smtClean="0"/>
              <a:pPr/>
              <a:t>‹#›</a:t>
            </a:fld>
            <a:endParaRPr lang="en-CA"/>
          </a:p>
        </p:txBody>
      </p:sp>
      <p:pic>
        <p:nvPicPr>
          <p:cNvPr id="7"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A0F7D8B6-D499-43E8-B233-58FD3D89C432}"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A257BAE-7776-4C69-BEF8-11C0DD2957A5}" type="slidenum">
              <a:rPr lang="en-CA" smtClean="0"/>
              <a:pPr/>
              <a:t>‹#›</a:t>
            </a:fld>
            <a:endParaRPr lang="en-CA"/>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48AE50-025F-4A1D-98FB-C94432A279F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48AE50-025F-4A1D-98FB-C94432A279F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173DE0F3-0E17-48A5-83F8-51ADD247337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173DE0F3-0E17-48A5-83F8-51ADD247337F}" type="datetimeFigureOut">
              <a:rPr lang="en-US" smtClean="0"/>
              <a:pPr/>
              <a:t>12/5/2011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173DE0F3-0E17-48A5-83F8-51ADD247337F}"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A0F7D8B6-D499-43E8-B233-58FD3D89C432}"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A257BAE-7776-4C69-BEF8-11C0DD2957A5}" type="slidenum">
              <a:rPr lang="en-CA" smtClean="0"/>
              <a:pPr/>
              <a:t>‹#›</a:t>
            </a:fld>
            <a:endParaRPr lang="en-CA"/>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3DE0F3-0E17-48A5-83F8-51ADD247337F}" type="datetimeFigureOut">
              <a:rPr lang="en-US" smtClean="0"/>
              <a:pPr/>
              <a:t>12/5/2011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3DE0F3-0E17-48A5-83F8-51ADD247337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3DE0F3-0E17-48A5-83F8-51ADD247337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6DB97E2-CCFF-465E-8C64-E0FA0BF2FEDD}" type="slidenum">
              <a:rPr lang="en-CA" smtClean="0"/>
              <a:pPr/>
              <a:t>‹#›</a:t>
            </a:fld>
            <a:endParaRPr lang="en-CA"/>
          </a:p>
        </p:txBody>
      </p:sp>
      <p:pic>
        <p:nvPicPr>
          <p:cNvPr id="7"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6DB97E2-CCFF-465E-8C64-E0FA0BF2FEDD}" type="slidenum">
              <a:rPr lang="en-CA" smtClean="0"/>
              <a:pPr/>
              <a:t>‹#›</a:t>
            </a:fld>
            <a:endParaRPr lang="en-CA"/>
          </a:p>
        </p:txBody>
      </p:sp>
      <p:pic>
        <p:nvPicPr>
          <p:cNvPr id="7"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6DB97E2-CCFF-465E-8C64-E0FA0BF2FEDD}" type="slidenum">
              <a:rPr lang="en-CA" smtClean="0"/>
              <a:pPr/>
              <a:t>‹#›</a:t>
            </a:fld>
            <a:endParaRPr lang="en-CA"/>
          </a:p>
        </p:txBody>
      </p:sp>
      <p:pic>
        <p:nvPicPr>
          <p:cNvPr id="7"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6DB97E2-CCFF-465E-8C64-E0FA0BF2FEDD}" type="slidenum">
              <a:rPr lang="en-CA" smtClean="0"/>
              <a:pPr/>
              <a:t>‹#›</a:t>
            </a:fld>
            <a:endParaRPr lang="en-CA"/>
          </a:p>
        </p:txBody>
      </p:sp>
      <p:pic>
        <p:nvPicPr>
          <p:cNvPr id="8"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86DB97E2-CCFF-465E-8C64-E0FA0BF2FEDD}" type="slidenum">
              <a:rPr lang="en-CA" smtClean="0"/>
              <a:pPr/>
              <a:t>‹#›</a:t>
            </a:fld>
            <a:endParaRPr lang="en-CA"/>
          </a:p>
        </p:txBody>
      </p:sp>
      <p:pic>
        <p:nvPicPr>
          <p:cNvPr id="10"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5AAF6EC-D1FC-4443-9528-C7E6E1EA887E}" type="datetimeFigureOut">
              <a:rPr lang="en-CA" smtClean="0"/>
              <a:pPr/>
              <a:t>05/12/2011</a:t>
            </a:fld>
            <a:endParaRPr lang="en-CA"/>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CA"/>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86DB97E2-CCFF-465E-8C64-E0FA0BF2FEDD}" type="slidenum">
              <a:rPr lang="en-CA" smtClean="0"/>
              <a:pPr/>
              <a:t>‹#›</a:t>
            </a:fld>
            <a:endParaRPr lang="en-CA"/>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86DB97E2-CCFF-465E-8C64-E0FA0BF2FEDD}" type="slidenum">
              <a:rPr lang="en-CA" smtClean="0"/>
              <a:pPr/>
              <a:t>‹#›</a:t>
            </a:fld>
            <a:endParaRPr lang="en-CA"/>
          </a:p>
        </p:txBody>
      </p:sp>
      <p:pic>
        <p:nvPicPr>
          <p:cNvPr id="6"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86DB97E2-CCFF-465E-8C64-E0FA0BF2FEDD}" type="slidenum">
              <a:rPr lang="en-CA" smtClean="0"/>
              <a:pPr/>
              <a:t>‹#›</a:t>
            </a:fld>
            <a:endParaRPr lang="en-CA"/>
          </a:p>
        </p:txBody>
      </p:sp>
      <p:pic>
        <p:nvPicPr>
          <p:cNvPr id="5"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6DB97E2-CCFF-465E-8C64-E0FA0BF2FEDD}" type="slidenum">
              <a:rPr lang="en-CA" smtClean="0"/>
              <a:pPr/>
              <a:t>‹#›</a:t>
            </a:fld>
            <a:endParaRPr lang="en-CA"/>
          </a:p>
        </p:txBody>
      </p:sp>
      <p:pic>
        <p:nvPicPr>
          <p:cNvPr id="8"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6DB97E2-CCFF-465E-8C64-E0FA0BF2FEDD}" type="slidenum">
              <a:rPr lang="en-CA" smtClean="0"/>
              <a:pPr/>
              <a:t>‹#›</a:t>
            </a:fld>
            <a:endParaRPr lang="en-CA"/>
          </a:p>
        </p:txBody>
      </p:sp>
      <p:pic>
        <p:nvPicPr>
          <p:cNvPr id="8"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6DB97E2-CCFF-465E-8C64-E0FA0BF2FEDD}" type="slidenum">
              <a:rPr lang="en-CA" smtClean="0"/>
              <a:pPr/>
              <a:t>‹#›</a:t>
            </a:fld>
            <a:endParaRPr lang="en-CA"/>
          </a:p>
        </p:txBody>
      </p:sp>
      <p:pic>
        <p:nvPicPr>
          <p:cNvPr id="7"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6DB97E2-CCFF-465E-8C64-E0FA0BF2FEDD}" type="slidenum">
              <a:rPr lang="en-CA" smtClean="0"/>
              <a:pPr/>
              <a:t>‹#›</a:t>
            </a:fld>
            <a:endParaRPr lang="en-CA"/>
          </a:p>
        </p:txBody>
      </p:sp>
      <p:pic>
        <p:nvPicPr>
          <p:cNvPr id="7" name="Picture 2"/>
          <p:cNvPicPr>
            <a:picLocks noChangeAspect="1" noChangeArrowheads="1"/>
          </p:cNvPicPr>
          <p:nvPr userDrawn="1"/>
        </p:nvPicPr>
        <p:blipFill>
          <a:blip r:embed="rId2" cstate="print"/>
          <a:srcRect/>
          <a:stretch>
            <a:fillRect/>
          </a:stretch>
        </p:blipFill>
        <p:spPr bwMode="auto">
          <a:xfrm rot="5400000">
            <a:off x="7308843" y="560899"/>
            <a:ext cx="1656184" cy="1111533"/>
          </a:xfrm>
          <a:prstGeom prst="rect">
            <a:avLst/>
          </a:prstGeom>
          <a:noFill/>
          <a:ln w="9525">
            <a:noFill/>
            <a:miter lim="800000"/>
            <a:headEnd/>
            <a:tailEnd/>
          </a:ln>
          <a:effectLst/>
        </p:spPr>
      </p:pic>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5AAF6EC-D1FC-4443-9528-C7E6E1EA887E}" type="datetimeFigureOut">
              <a:rPr lang="en-CA" smtClean="0"/>
              <a:pPr/>
              <a:t>05/12/2011</a:t>
            </a:fld>
            <a:endParaRPr lang="en-CA"/>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CA"/>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86DB97E2-CCFF-465E-8C64-E0FA0BF2FEDD}" type="slidenum">
              <a:rPr lang="en-CA" smtClean="0"/>
              <a:pPr/>
              <a:t>‹#›</a:t>
            </a:fld>
            <a:endParaRPr lang="en-CA"/>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8" name="Footer Placeholder 7"/>
          <p:cNvSpPr>
            <a:spLocks noGrp="1"/>
          </p:cNvSpPr>
          <p:nvPr>
            <p:ph type="ftr" sz="quarter" idx="11"/>
          </p:nvPr>
        </p:nvSpPr>
        <p:spPr/>
        <p:txBody>
          <a:bodyPr/>
          <a:lstStyle>
            <a:extLst/>
          </a:lstStyle>
          <a:p>
            <a:endParaRPr lang="en-CA"/>
          </a:p>
        </p:txBody>
      </p:sp>
      <p:sp>
        <p:nvSpPr>
          <p:cNvPr id="9" name="Slide Number Placeholder 8"/>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4" name="Footer Placeholder 3"/>
          <p:cNvSpPr>
            <a:spLocks noGrp="1"/>
          </p:cNvSpPr>
          <p:nvPr>
            <p:ph type="ftr" sz="quarter" idx="11"/>
          </p:nvPr>
        </p:nvSpPr>
        <p:spPr/>
        <p:txBody>
          <a:bodyPr/>
          <a:lstStyle>
            <a:extLst/>
          </a:lstStyle>
          <a:p>
            <a:endParaRPr lang="en-CA"/>
          </a:p>
        </p:txBody>
      </p:sp>
      <p:sp>
        <p:nvSpPr>
          <p:cNvPr id="5" name="Slide Number Placeholder 4"/>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3" name="Footer Placeholder 2"/>
          <p:cNvSpPr>
            <a:spLocks noGrp="1"/>
          </p:cNvSpPr>
          <p:nvPr>
            <p:ph type="ftr" sz="quarter" idx="11"/>
          </p:nvPr>
        </p:nvSpPr>
        <p:spPr/>
        <p:txBody>
          <a:bodyPr/>
          <a:lstStyle>
            <a:extLst/>
          </a:lstStyle>
          <a:p>
            <a:endParaRPr lang="en-CA"/>
          </a:p>
        </p:txBody>
      </p:sp>
      <p:sp>
        <p:nvSpPr>
          <p:cNvPr id="4" name="Slide Number Placeholder 3"/>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CA"/>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6DB97E2-CCFF-465E-8C64-E0FA0BF2FEDD}" type="slidenum">
              <a:rPr lang="en-CA" smtClean="0"/>
              <a:pPr/>
              <a:t>‹#›</a:t>
            </a:fld>
            <a:endParaRPr lang="en-CA"/>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F9F947DB-985D-4305-9B57-AEB8B3196577}"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F9F947DB-985D-4305-9B57-AEB8B3196577}" type="datetimeFigureOut">
              <a:rPr lang="en-US" smtClean="0"/>
              <a:pPr/>
              <a:t>12/5/2011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F9F947DB-985D-4305-9B57-AEB8B3196577}"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F947DB-985D-4305-9B57-AEB8B3196577}" type="datetimeFigureOut">
              <a:rPr lang="en-US" smtClean="0"/>
              <a:pPr/>
              <a:t>12/5/2011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F947DB-985D-4305-9B57-AEB8B3196577}"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F947DB-985D-4305-9B57-AEB8B3196577}"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F9F947DB-985D-4305-9B57-AEB8B3196577}"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B148AE50-025F-4A1D-98FB-C94432A279F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B148AE50-025F-4A1D-98FB-C94432A279FF}" type="datetimeFigureOut">
              <a:rPr lang="en-US" smtClean="0"/>
              <a:pPr/>
              <a:t>12/5/2011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B148AE50-025F-4A1D-98FB-C94432A279FF}"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48AE50-025F-4A1D-98FB-C94432A279FF}" type="datetimeFigureOut">
              <a:rPr lang="en-US" smtClean="0"/>
              <a:pPr/>
              <a:t>12/5/2011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48AE50-025F-4A1D-98FB-C94432A279F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48AE50-025F-4A1D-98FB-C94432A279F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173DE0F3-0E17-48A5-83F8-51ADD247337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173DE0F3-0E17-48A5-83F8-51ADD247337F}" type="datetimeFigureOut">
              <a:rPr lang="en-US" smtClean="0"/>
              <a:pPr/>
              <a:t>12/5/2011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173DE0F3-0E17-48A5-83F8-51ADD247337F}"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3DE0F3-0E17-48A5-83F8-51ADD247337F}" type="datetimeFigureOut">
              <a:rPr lang="en-US" smtClean="0"/>
              <a:pPr/>
              <a:t>12/5/2011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3DE0F3-0E17-48A5-83F8-51ADD247337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3DE0F3-0E17-48A5-83F8-51ADD247337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F12FB1B-96DA-4B0C-B36F-3D48180E955B}" type="slidenum">
              <a:rPr lang="en-CA" smtClean="0"/>
              <a:pPr/>
              <a:t>‹#›</a:t>
            </a:fld>
            <a:endParaRPr lang="en-CA"/>
          </a:p>
        </p:txBody>
      </p:sp>
      <p:pic>
        <p:nvPicPr>
          <p:cNvPr id="8"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8" name="Footer Placeholder 7"/>
          <p:cNvSpPr>
            <a:spLocks noGrp="1"/>
          </p:cNvSpPr>
          <p:nvPr>
            <p:ph type="ftr" sz="quarter" idx="11"/>
          </p:nvPr>
        </p:nvSpPr>
        <p:spPr/>
        <p:txBody>
          <a:bodyPr/>
          <a:lstStyle>
            <a:extLst/>
          </a:lstStyle>
          <a:p>
            <a:endParaRPr lang="en-CA"/>
          </a:p>
        </p:txBody>
      </p:sp>
      <p:sp>
        <p:nvSpPr>
          <p:cNvPr id="9" name="Slide Number Placeholder 8"/>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pic>
        <p:nvPicPr>
          <p:cNvPr id="7"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pic>
        <p:nvPicPr>
          <p:cNvPr id="7"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6DB97E2-CCFF-465E-8C64-E0FA0BF2FEDD}" type="slidenum">
              <a:rPr lang="en-CA" smtClean="0"/>
              <a:pPr/>
              <a:t>‹#›</a:t>
            </a:fld>
            <a:endParaRPr lang="en-CA"/>
          </a:p>
        </p:txBody>
      </p:sp>
      <p:pic>
        <p:nvPicPr>
          <p:cNvPr id="7"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6DB97E2-CCFF-465E-8C64-E0FA0BF2FEDD}" type="slidenum">
              <a:rPr lang="en-CA" smtClean="0"/>
              <a:pPr/>
              <a:t>‹#›</a:t>
            </a:fld>
            <a:endParaRPr lang="en-CA"/>
          </a:p>
        </p:txBody>
      </p:sp>
      <p:pic>
        <p:nvPicPr>
          <p:cNvPr id="7"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6DB97E2-CCFF-465E-8C64-E0FA0BF2FEDD}" type="slidenum">
              <a:rPr lang="en-CA" smtClean="0"/>
              <a:pPr/>
              <a:t>‹#›</a:t>
            </a:fld>
            <a:endParaRPr lang="en-CA"/>
          </a:p>
        </p:txBody>
      </p:sp>
      <p:pic>
        <p:nvPicPr>
          <p:cNvPr id="7"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6DB97E2-CCFF-465E-8C64-E0FA0BF2FEDD}" type="slidenum">
              <a:rPr lang="en-CA" smtClean="0"/>
              <a:pPr/>
              <a:t>‹#›</a:t>
            </a:fld>
            <a:endParaRPr lang="en-CA"/>
          </a:p>
        </p:txBody>
      </p:sp>
      <p:pic>
        <p:nvPicPr>
          <p:cNvPr id="8"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86DB97E2-CCFF-465E-8C64-E0FA0BF2FEDD}" type="slidenum">
              <a:rPr lang="en-CA" smtClean="0"/>
              <a:pPr/>
              <a:t>‹#›</a:t>
            </a:fld>
            <a:endParaRPr lang="en-CA"/>
          </a:p>
        </p:txBody>
      </p:sp>
      <p:pic>
        <p:nvPicPr>
          <p:cNvPr id="10"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86DB97E2-CCFF-465E-8C64-E0FA0BF2FEDD}" type="slidenum">
              <a:rPr lang="en-CA" smtClean="0"/>
              <a:pPr/>
              <a:t>‹#›</a:t>
            </a:fld>
            <a:endParaRPr lang="en-CA"/>
          </a:p>
        </p:txBody>
      </p:sp>
      <p:pic>
        <p:nvPicPr>
          <p:cNvPr id="6"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86DB97E2-CCFF-465E-8C64-E0FA0BF2FEDD}" type="slidenum">
              <a:rPr lang="en-CA" smtClean="0"/>
              <a:pPr/>
              <a:t>‹#›</a:t>
            </a:fld>
            <a:endParaRPr lang="en-CA"/>
          </a:p>
        </p:txBody>
      </p:sp>
      <p:pic>
        <p:nvPicPr>
          <p:cNvPr id="5"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6DB97E2-CCFF-465E-8C64-E0FA0BF2FEDD}" type="slidenum">
              <a:rPr lang="en-CA" smtClean="0"/>
              <a:pPr/>
              <a:t>‹#›</a:t>
            </a:fld>
            <a:endParaRPr lang="en-CA"/>
          </a:p>
        </p:txBody>
      </p:sp>
      <p:pic>
        <p:nvPicPr>
          <p:cNvPr id="8"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4" name="Footer Placeholder 3"/>
          <p:cNvSpPr>
            <a:spLocks noGrp="1"/>
          </p:cNvSpPr>
          <p:nvPr>
            <p:ph type="ftr" sz="quarter" idx="11"/>
          </p:nvPr>
        </p:nvSpPr>
        <p:spPr/>
        <p:txBody>
          <a:bodyPr/>
          <a:lstStyle>
            <a:extLst/>
          </a:lstStyle>
          <a:p>
            <a:endParaRPr lang="en-CA"/>
          </a:p>
        </p:txBody>
      </p:sp>
      <p:sp>
        <p:nvSpPr>
          <p:cNvPr id="5" name="Slide Number Placeholder 4"/>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6DB97E2-CCFF-465E-8C64-E0FA0BF2FEDD}" type="slidenum">
              <a:rPr lang="en-CA" smtClean="0"/>
              <a:pPr/>
              <a:t>‹#›</a:t>
            </a:fld>
            <a:endParaRPr lang="en-CA"/>
          </a:p>
        </p:txBody>
      </p:sp>
      <p:pic>
        <p:nvPicPr>
          <p:cNvPr id="8"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6DB97E2-CCFF-465E-8C64-E0FA0BF2FEDD}" type="slidenum">
              <a:rPr lang="en-CA" smtClean="0"/>
              <a:pPr/>
              <a:t>‹#›</a:t>
            </a:fld>
            <a:endParaRPr lang="en-CA"/>
          </a:p>
        </p:txBody>
      </p:sp>
      <p:pic>
        <p:nvPicPr>
          <p:cNvPr id="7"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6DB97E2-CCFF-465E-8C64-E0FA0BF2FEDD}" type="slidenum">
              <a:rPr lang="en-CA" smtClean="0"/>
              <a:pPr/>
              <a:t>‹#›</a:t>
            </a:fld>
            <a:endParaRPr lang="en-CA"/>
          </a:p>
        </p:txBody>
      </p:sp>
      <p:pic>
        <p:nvPicPr>
          <p:cNvPr id="7" name="Picture 2"/>
          <p:cNvPicPr>
            <a:picLocks noChangeAspect="1" noChangeArrowheads="1"/>
          </p:cNvPicPr>
          <p:nvPr userDrawn="1"/>
        </p:nvPicPr>
        <p:blipFill>
          <a:blip r:embed="rId2" cstate="print"/>
          <a:srcRect/>
          <a:stretch>
            <a:fillRect/>
          </a:stretch>
        </p:blipFill>
        <p:spPr bwMode="auto">
          <a:xfrm rot="5400000">
            <a:off x="7308843" y="547251"/>
            <a:ext cx="1656184" cy="1111533"/>
          </a:xfrm>
          <a:prstGeom prst="rect">
            <a:avLst/>
          </a:prstGeom>
          <a:noFill/>
          <a:ln w="9525">
            <a:noFill/>
            <a:miter lim="800000"/>
            <a:headEnd/>
            <a:tailEnd/>
          </a:ln>
          <a:effectLst/>
        </p:spPr>
      </p:pic>
    </p:spTree>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5AAF6EC-D1FC-4443-9528-C7E6E1EA887E}" type="datetimeFigureOut">
              <a:rPr lang="en-CA" smtClean="0"/>
              <a:pPr/>
              <a:t>05/12/2011</a:t>
            </a:fld>
            <a:endParaRPr lang="en-CA"/>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CA"/>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86DB97E2-CCFF-465E-8C64-E0FA0BF2FEDD}" type="slidenum">
              <a:rPr lang="en-CA" smtClean="0"/>
              <a:pPr/>
              <a:t>‹#›</a:t>
            </a:fld>
            <a:endParaRPr lang="en-CA"/>
          </a:p>
        </p:txBody>
      </p:sp>
    </p:spTree>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8" name="Footer Placeholder 7"/>
          <p:cNvSpPr>
            <a:spLocks noGrp="1"/>
          </p:cNvSpPr>
          <p:nvPr>
            <p:ph type="ftr" sz="quarter" idx="11"/>
          </p:nvPr>
        </p:nvSpPr>
        <p:spPr/>
        <p:txBody>
          <a:bodyPr/>
          <a:lstStyle>
            <a:extLst/>
          </a:lstStyle>
          <a:p>
            <a:endParaRPr lang="en-CA"/>
          </a:p>
        </p:txBody>
      </p:sp>
      <p:sp>
        <p:nvSpPr>
          <p:cNvPr id="9" name="Slide Number Placeholder 8"/>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4" name="Footer Placeholder 3"/>
          <p:cNvSpPr>
            <a:spLocks noGrp="1"/>
          </p:cNvSpPr>
          <p:nvPr>
            <p:ph type="ftr" sz="quarter" idx="11"/>
          </p:nvPr>
        </p:nvSpPr>
        <p:spPr/>
        <p:txBody>
          <a:bodyPr/>
          <a:lstStyle>
            <a:extLst/>
          </a:lstStyle>
          <a:p>
            <a:endParaRPr lang="en-CA"/>
          </a:p>
        </p:txBody>
      </p:sp>
      <p:sp>
        <p:nvSpPr>
          <p:cNvPr id="5" name="Slide Number Placeholder 4"/>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3" name="Footer Placeholder 2"/>
          <p:cNvSpPr>
            <a:spLocks noGrp="1"/>
          </p:cNvSpPr>
          <p:nvPr>
            <p:ph type="ftr" sz="quarter" idx="11"/>
          </p:nvPr>
        </p:nvSpPr>
        <p:spPr/>
        <p:txBody>
          <a:bodyPr/>
          <a:lstStyle>
            <a:extLst/>
          </a:lstStyle>
          <a:p>
            <a:endParaRPr lang="en-CA"/>
          </a:p>
        </p:txBody>
      </p:sp>
      <p:sp>
        <p:nvSpPr>
          <p:cNvPr id="4" name="Slide Number Placeholder 3"/>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3" name="Footer Placeholder 2"/>
          <p:cNvSpPr>
            <a:spLocks noGrp="1"/>
          </p:cNvSpPr>
          <p:nvPr>
            <p:ph type="ftr" sz="quarter" idx="11"/>
          </p:nvPr>
        </p:nvSpPr>
        <p:spPr/>
        <p:txBody>
          <a:bodyPr/>
          <a:lstStyle>
            <a:extLst/>
          </a:lstStyle>
          <a:p>
            <a:endParaRPr lang="en-CA"/>
          </a:p>
        </p:txBody>
      </p:sp>
      <p:sp>
        <p:nvSpPr>
          <p:cNvPr id="4" name="Slide Number Placeholder 3"/>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CA"/>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6DB97E2-CCFF-465E-8C64-E0FA0BF2FEDD}" type="slidenum">
              <a:rPr lang="en-CA" smtClean="0"/>
              <a:pPr/>
              <a:t>‹#›</a:t>
            </a:fld>
            <a:endParaRPr lang="en-CA"/>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F9F947DB-985D-4305-9B57-AEB8B3196577}"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F9F947DB-985D-4305-9B57-AEB8B3196577}" type="datetimeFigureOut">
              <a:rPr lang="en-US" smtClean="0"/>
              <a:pPr/>
              <a:t>12/5/2011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A0F7D8B6-D499-43E8-B233-58FD3D89C432}"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A257BAE-7776-4C69-BEF8-11C0DD2957A5}" type="slidenum">
              <a:rPr lang="en-CA" smtClean="0"/>
              <a:pPr/>
              <a:t>‹#›</a:t>
            </a:fld>
            <a:endParaRPr lang="en-CA"/>
          </a:p>
        </p:txBody>
      </p:sp>
      <p:pic>
        <p:nvPicPr>
          <p:cNvPr id="10"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F9F947DB-985D-4305-9B57-AEB8B3196577}"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F947DB-985D-4305-9B57-AEB8B3196577}" type="datetimeFigureOut">
              <a:rPr lang="en-US" smtClean="0"/>
              <a:pPr/>
              <a:t>12/5/2011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F947DB-985D-4305-9B57-AEB8B3196577}"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F947DB-985D-4305-9B57-AEB8B3196577}"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F9F947DB-985D-4305-9B57-AEB8B3196577}"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CA"/>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6DB97E2-CCFF-465E-8C64-E0FA0BF2FEDD}" type="slidenum">
              <a:rPr lang="en-CA" smtClean="0"/>
              <a:pPr/>
              <a:t>‹#›</a:t>
            </a:fld>
            <a:endParaRPr lang="en-CA"/>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B148AE50-025F-4A1D-98FB-C94432A279F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B148AE50-025F-4A1D-98FB-C94432A279FF}" type="datetimeFigureOut">
              <a:rPr lang="en-US" smtClean="0"/>
              <a:pPr/>
              <a:t>12/5/2011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B148AE50-025F-4A1D-98FB-C94432A279FF}"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48AE50-025F-4A1D-98FB-C94432A279FF}" type="datetimeFigureOut">
              <a:rPr lang="en-US" smtClean="0"/>
              <a:pPr/>
              <a:t>12/5/2011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48AE50-025F-4A1D-98FB-C94432A279F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48AE50-025F-4A1D-98FB-C94432A279F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pic>
        <p:nvPicPr>
          <p:cNvPr id="10"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pic>
        <p:nvPicPr>
          <p:cNvPr id="7"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pic>
        <p:nvPicPr>
          <p:cNvPr id="7"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173DE0F3-0E17-48A5-83F8-51ADD247337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F12FB1B-96DA-4B0C-B36F-3D48180E955B}" type="slidenum">
              <a:rPr lang="en-CA" smtClean="0"/>
              <a:pPr/>
              <a:t>‹#›</a:t>
            </a:fld>
            <a:endParaRPr lang="en-CA"/>
          </a:p>
        </p:txBody>
      </p:sp>
      <p:pic>
        <p:nvPicPr>
          <p:cNvPr id="8"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173DE0F3-0E17-48A5-83F8-51ADD247337F}" type="datetimeFigureOut">
              <a:rPr lang="en-US" smtClean="0"/>
              <a:pPr/>
              <a:t>12/5/2011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7F12FB1B-96DA-4B0C-B36F-3D48180E955B}" type="slidenum">
              <a:rPr lang="en-CA" smtClean="0"/>
              <a:pPr/>
              <a:t>‹#›</a:t>
            </a:fld>
            <a:endParaRPr lang="en-CA"/>
          </a:p>
        </p:txBody>
      </p:sp>
      <p:pic>
        <p:nvPicPr>
          <p:cNvPr id="10"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173DE0F3-0E17-48A5-83F8-51ADD247337F}"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7F12FB1B-96DA-4B0C-B36F-3D48180E955B}" type="slidenum">
              <a:rPr lang="en-CA" smtClean="0"/>
              <a:pPr/>
              <a:t>‹#›</a:t>
            </a:fld>
            <a:endParaRPr lang="en-CA"/>
          </a:p>
        </p:txBody>
      </p:sp>
      <p:pic>
        <p:nvPicPr>
          <p:cNvPr id="6"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3DE0F3-0E17-48A5-83F8-51ADD247337F}" type="datetimeFigureOut">
              <a:rPr lang="en-US" smtClean="0"/>
              <a:pPr/>
              <a:t>12/5/2011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7F12FB1B-96DA-4B0C-B36F-3D48180E955B}" type="slidenum">
              <a:rPr lang="en-CA" smtClean="0"/>
              <a:pPr/>
              <a:t>‹#›</a:t>
            </a:fld>
            <a:endParaRPr lang="en-CA"/>
          </a:p>
        </p:txBody>
      </p:sp>
      <p:pic>
        <p:nvPicPr>
          <p:cNvPr id="5"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3DE0F3-0E17-48A5-83F8-51ADD247337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F12FB1B-96DA-4B0C-B36F-3D48180E955B}" type="slidenum">
              <a:rPr lang="en-CA" smtClean="0"/>
              <a:pPr/>
              <a:t>‹#›</a:t>
            </a:fld>
            <a:endParaRPr lang="en-CA"/>
          </a:p>
        </p:txBody>
      </p:sp>
      <p:pic>
        <p:nvPicPr>
          <p:cNvPr id="8"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3DE0F3-0E17-48A5-83F8-51ADD247337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F12FB1B-96DA-4B0C-B36F-3D48180E955B}" type="slidenum">
              <a:rPr lang="en-CA" smtClean="0"/>
              <a:pPr/>
              <a:t>‹#›</a:t>
            </a:fld>
            <a:endParaRPr lang="en-CA"/>
          </a:p>
        </p:txBody>
      </p:sp>
      <p:pic>
        <p:nvPicPr>
          <p:cNvPr id="8"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pic>
        <p:nvPicPr>
          <p:cNvPr id="7"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pic>
        <p:nvPicPr>
          <p:cNvPr id="7" name="Picture 2"/>
          <p:cNvPicPr>
            <a:picLocks noChangeAspect="1" noChangeArrowheads="1"/>
          </p:cNvPicPr>
          <p:nvPr userDrawn="1"/>
        </p:nvPicPr>
        <p:blipFill>
          <a:blip r:embed="rId2" cstate="print"/>
          <a:srcRect/>
          <a:stretch>
            <a:fillRect/>
          </a:stretch>
        </p:blipFill>
        <p:spPr bwMode="auto">
          <a:xfrm rot="5400000">
            <a:off x="7322491" y="533604"/>
            <a:ext cx="1656184" cy="1111533"/>
          </a:xfrm>
          <a:prstGeom prst="rect">
            <a:avLst/>
          </a:prstGeom>
          <a:noFill/>
          <a:ln w="9525">
            <a:noFill/>
            <a:miter lim="800000"/>
            <a:headEnd/>
            <a:tailEnd/>
          </a:ln>
          <a:effectLst/>
        </p:spPr>
      </p:pic>
    </p:spTree>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5AAF6EC-D1FC-4443-9528-C7E6E1EA887E}" type="datetimeFigureOut">
              <a:rPr lang="en-CA" smtClean="0"/>
              <a:pPr/>
              <a:t>05/12/2011</a:t>
            </a:fld>
            <a:endParaRPr lang="en-CA"/>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CA"/>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86DB97E2-CCFF-465E-8C64-E0FA0BF2FEDD}" type="slidenum">
              <a:rPr lang="en-CA" smtClean="0"/>
              <a:pPr/>
              <a:t>‹#›</a:t>
            </a:fld>
            <a:endParaRPr lang="en-CA"/>
          </a:p>
        </p:txBody>
      </p:sp>
    </p:spTree>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8" name="Footer Placeholder 7"/>
          <p:cNvSpPr>
            <a:spLocks noGrp="1"/>
          </p:cNvSpPr>
          <p:nvPr>
            <p:ph type="ftr" sz="quarter" idx="11"/>
          </p:nvPr>
        </p:nvSpPr>
        <p:spPr/>
        <p:txBody>
          <a:bodyPr/>
          <a:lstStyle>
            <a:extLst/>
          </a:lstStyle>
          <a:p>
            <a:endParaRPr lang="en-CA"/>
          </a:p>
        </p:txBody>
      </p:sp>
      <p:sp>
        <p:nvSpPr>
          <p:cNvPr id="9" name="Slide Number Placeholder 8"/>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4" name="Footer Placeholder 3"/>
          <p:cNvSpPr>
            <a:spLocks noGrp="1"/>
          </p:cNvSpPr>
          <p:nvPr>
            <p:ph type="ftr" sz="quarter" idx="11"/>
          </p:nvPr>
        </p:nvSpPr>
        <p:spPr/>
        <p:txBody>
          <a:bodyPr/>
          <a:lstStyle>
            <a:extLst/>
          </a:lstStyle>
          <a:p>
            <a:endParaRPr lang="en-CA"/>
          </a:p>
        </p:txBody>
      </p:sp>
      <p:sp>
        <p:nvSpPr>
          <p:cNvPr id="5" name="Slide Number Placeholder 4"/>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3" name="Footer Placeholder 2"/>
          <p:cNvSpPr>
            <a:spLocks noGrp="1"/>
          </p:cNvSpPr>
          <p:nvPr>
            <p:ph type="ftr" sz="quarter" idx="11"/>
          </p:nvPr>
        </p:nvSpPr>
        <p:spPr/>
        <p:txBody>
          <a:bodyPr/>
          <a:lstStyle>
            <a:extLst/>
          </a:lstStyle>
          <a:p>
            <a:endParaRPr lang="en-CA"/>
          </a:p>
        </p:txBody>
      </p:sp>
      <p:sp>
        <p:nvSpPr>
          <p:cNvPr id="4" name="Slide Number Placeholder 3"/>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CA"/>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6DB97E2-CCFF-465E-8C64-E0FA0BF2FEDD}" type="slidenum">
              <a:rPr lang="en-CA" smtClean="0"/>
              <a:pPr/>
              <a:t>‹#›</a:t>
            </a:fld>
            <a:endParaRPr lang="en-CA"/>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F9F947DB-985D-4305-9B57-AEB8B3196577}"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F9F947DB-985D-4305-9B57-AEB8B3196577}" type="datetimeFigureOut">
              <a:rPr lang="en-US" smtClean="0"/>
              <a:pPr/>
              <a:t>12/5/2011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F9F947DB-985D-4305-9B57-AEB8B3196577}"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F947DB-985D-4305-9B57-AEB8B3196577}" type="datetimeFigureOut">
              <a:rPr lang="en-US" smtClean="0"/>
              <a:pPr/>
              <a:t>12/5/2011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F947DB-985D-4305-9B57-AEB8B3196577}"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F947DB-985D-4305-9B57-AEB8B3196577}"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F9F947DB-985D-4305-9B57-AEB8B3196577}"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B148AE50-025F-4A1D-98FB-C94432A279F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B148AE50-025F-4A1D-98FB-C94432A279FF}" type="datetimeFigureOut">
              <a:rPr lang="en-US" smtClean="0"/>
              <a:pPr/>
              <a:t>12/5/2011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B148AE50-025F-4A1D-98FB-C94432A279FF}"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F9F947DB-985D-4305-9B57-AEB8B3196577}"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48AE50-025F-4A1D-98FB-C94432A279FF}" type="datetimeFigureOut">
              <a:rPr lang="en-US" smtClean="0"/>
              <a:pPr/>
              <a:t>12/5/2011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48AE50-025F-4A1D-98FB-C94432A279F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48AE50-025F-4A1D-98FB-C94432A279F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278.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173DE0F3-0E17-48A5-83F8-51ADD247337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27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173DE0F3-0E17-48A5-83F8-51ADD247337F}" type="datetimeFigureOut">
              <a:rPr lang="en-US" smtClean="0"/>
              <a:pPr/>
              <a:t>12/5/2011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F9F947DB-985D-4305-9B57-AEB8B3196577}" type="datetimeFigureOut">
              <a:rPr lang="en-US" smtClean="0"/>
              <a:pPr/>
              <a:t>12/5/2011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80.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173DE0F3-0E17-48A5-83F8-51ADD247337F}"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28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3DE0F3-0E17-48A5-83F8-51ADD247337F}" type="datetimeFigureOut">
              <a:rPr lang="en-US" smtClean="0"/>
              <a:pPr/>
              <a:t>12/5/2011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3DE0F3-0E17-48A5-83F8-51ADD247337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3DE0F3-0E17-48A5-83F8-51ADD247337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F9F947DB-985D-4305-9B57-AEB8B3196577}"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0F7D8B6-D499-43E8-B233-58FD3D89C432}"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A257BAE-7776-4C69-BEF8-11C0DD2957A5}" type="slidenum">
              <a:rPr lang="en-CA" smtClean="0"/>
              <a:pPr/>
              <a:t>‹#›</a:t>
            </a:fld>
            <a:endParaRPr lang="en-CA"/>
          </a:p>
        </p:txBody>
      </p:sp>
      <p:pic>
        <p:nvPicPr>
          <p:cNvPr id="7"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F947DB-985D-4305-9B57-AEB8B3196577}" type="datetimeFigureOut">
              <a:rPr lang="en-US" smtClean="0"/>
              <a:pPr/>
              <a:t>12/5/2011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F947DB-985D-4305-9B57-AEB8B3196577}"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F947DB-985D-4305-9B57-AEB8B3196577}"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F9F947DB-985D-4305-9B57-AEB8B3196577}"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B148AE50-025F-4A1D-98FB-C94432A279F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A0F7D8B6-D499-43E8-B233-58FD3D89C432}"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A257BAE-7776-4C69-BEF8-11C0DD2957A5}" type="slidenum">
              <a:rPr lang="en-CA" smtClean="0"/>
              <a:pPr/>
              <a:t>‹#›</a:t>
            </a:fld>
            <a:endParaRPr lang="en-CA"/>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B148AE50-025F-4A1D-98FB-C94432A279FF}" type="datetimeFigureOut">
              <a:rPr lang="en-US" smtClean="0"/>
              <a:pPr/>
              <a:t>12/5/2011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B148AE50-025F-4A1D-98FB-C94432A279FF}"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48AE50-025F-4A1D-98FB-C94432A279FF}" type="datetimeFigureOut">
              <a:rPr lang="en-US" smtClean="0"/>
              <a:pPr/>
              <a:t>12/5/2011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48AE50-025F-4A1D-98FB-C94432A279F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48AE50-025F-4A1D-98FB-C94432A279F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A0F7D8B6-D499-43E8-B233-58FD3D89C432}" type="datetimeFigureOut">
              <a:rPr lang="en-US" smtClean="0"/>
              <a:pPr/>
              <a:t>12/5/2011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1A257BAE-7776-4C69-BEF8-11C0DD2957A5}" type="slidenum">
              <a:rPr lang="en-CA" smtClean="0"/>
              <a:pPr/>
              <a:t>‹#›</a:t>
            </a:fld>
            <a:endParaRPr lang="en-CA"/>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173DE0F3-0E17-48A5-83F8-51ADD247337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173DE0F3-0E17-48A5-83F8-51ADD247337F}" type="datetimeFigureOut">
              <a:rPr lang="en-US" smtClean="0"/>
              <a:pPr/>
              <a:t>12/5/2011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173DE0F3-0E17-48A5-83F8-51ADD247337F}"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3DE0F3-0E17-48A5-83F8-51ADD247337F}" type="datetimeFigureOut">
              <a:rPr lang="en-US" smtClean="0"/>
              <a:pPr/>
              <a:t>12/5/2011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3DE0F3-0E17-48A5-83F8-51ADD247337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3DE0F3-0E17-48A5-83F8-51ADD247337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A0F7D8B6-D499-43E8-B233-58FD3D89C432}"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A257BAE-7776-4C69-BEF8-11C0DD2957A5}" type="slidenum">
              <a:rPr lang="en-CA" smtClean="0"/>
              <a:pPr/>
              <a:t>‹#›</a:t>
            </a:fld>
            <a:endParaRPr lang="en-CA"/>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A0F7D8B6-D499-43E8-B233-58FD3D89C432}"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A257BAE-7776-4C69-BEF8-11C0DD2957A5}" type="slidenum">
              <a:rPr lang="en-CA" smtClean="0"/>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A0F7D8B6-D499-43E8-B233-58FD3D89C432}"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1A257BAE-7776-4C69-BEF8-11C0DD2957A5}" type="slidenum">
              <a:rPr lang="en-CA" smtClean="0"/>
              <a:pPr/>
              <a:t>‹#›</a:t>
            </a:fld>
            <a:endParaRPr lang="en-CA"/>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0F7D8B6-D499-43E8-B233-58FD3D89C432}"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A257BAE-7776-4C69-BEF8-11C0DD2957A5}" type="slidenum">
              <a:rPr lang="en-CA" smtClean="0"/>
              <a:pPr/>
              <a:t>‹#›</a:t>
            </a:fld>
            <a:endParaRPr lang="en-CA"/>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A0F7D8B6-D499-43E8-B233-58FD3D89C432}"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A257BAE-7776-4C69-BEF8-11C0DD2957A5}" type="slidenum">
              <a:rPr lang="en-CA" smtClean="0"/>
              <a:pPr/>
              <a:t>‹#›</a:t>
            </a:fld>
            <a:endParaRPr lang="en-CA"/>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A0F7D8B6-D499-43E8-B233-58FD3D89C432}" type="datetimeFigureOut">
              <a:rPr lang="en-US" smtClean="0"/>
              <a:pPr/>
              <a:t>12/5/2011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1A257BAE-7776-4C69-BEF8-11C0DD2957A5}" type="slidenum">
              <a:rPr lang="en-CA" smtClean="0"/>
              <a:pPr/>
              <a:t>‹#›</a:t>
            </a:fld>
            <a:endParaRPr lang="en-CA"/>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A0F7D8B6-D499-43E8-B233-58FD3D89C432}"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1A257BAE-7776-4C69-BEF8-11C0DD2957A5}" type="slidenum">
              <a:rPr lang="en-CA" smtClean="0"/>
              <a:pPr/>
              <a:t>‹#›</a:t>
            </a:fld>
            <a:endParaRPr lang="en-CA"/>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F7D8B6-D499-43E8-B233-58FD3D89C432}" type="datetimeFigureOut">
              <a:rPr lang="en-US" smtClean="0"/>
              <a:pPr/>
              <a:t>12/5/2011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1A257BAE-7776-4C69-BEF8-11C0DD2957A5}" type="slidenum">
              <a:rPr lang="en-CA" smtClean="0"/>
              <a:pPr/>
              <a:t>‹#›</a:t>
            </a:fld>
            <a:endParaRPr lang="en-CA"/>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F7D8B6-D499-43E8-B233-58FD3D89C432}"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A257BAE-7776-4C69-BEF8-11C0DD2957A5}" type="slidenum">
              <a:rPr lang="en-CA" smtClean="0"/>
              <a:pPr/>
              <a:t>‹#›</a:t>
            </a:fld>
            <a:endParaRPr lang="en-CA"/>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F7D8B6-D499-43E8-B233-58FD3D89C432}"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A257BAE-7776-4C69-BEF8-11C0DD2957A5}" type="slidenum">
              <a:rPr lang="en-CA" smtClean="0"/>
              <a:pPr/>
              <a:t>‹#›</a:t>
            </a:fld>
            <a:endParaRPr lang="en-CA"/>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A0F7D8B6-D499-43E8-B233-58FD3D89C432}"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A257BAE-7776-4C69-BEF8-11C0DD2957A5}" type="slidenum">
              <a:rPr lang="en-CA" smtClean="0"/>
              <a:pPr/>
              <a:t>‹#›</a:t>
            </a:fld>
            <a:endParaRPr lang="en-CA"/>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A0F7D8B6-D499-43E8-B233-58FD3D89C432}"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A257BAE-7776-4C69-BEF8-11C0DD2957A5}" type="slidenum">
              <a:rPr lang="en-CA" smtClean="0"/>
              <a:pPr/>
              <a:t>‹#›</a:t>
            </a:fld>
            <a:endParaRPr lang="en-CA"/>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5AAF6EC-D1FC-4443-9528-C7E6E1EA887E}" type="datetimeFigureOut">
              <a:rPr lang="en-CA" smtClean="0"/>
              <a:pPr/>
              <a:t>05/12/2011</a:t>
            </a:fld>
            <a:endParaRPr lang="en-CA"/>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CA"/>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86DB97E2-CCFF-465E-8C64-E0FA0BF2FEDD}"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F7D8B6-D499-43E8-B233-58FD3D89C432}" type="datetimeFigureOut">
              <a:rPr lang="en-US" smtClean="0"/>
              <a:pPr/>
              <a:t>12/5/2011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1A257BAE-7776-4C69-BEF8-11C0DD2957A5}" type="slidenum">
              <a:rPr lang="en-CA" smtClean="0"/>
              <a:pPr/>
              <a:t>‹#›</a:t>
            </a:fld>
            <a:endParaRPr lang="en-CA"/>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8" name="Footer Placeholder 7"/>
          <p:cNvSpPr>
            <a:spLocks noGrp="1"/>
          </p:cNvSpPr>
          <p:nvPr>
            <p:ph type="ftr" sz="quarter" idx="11"/>
          </p:nvPr>
        </p:nvSpPr>
        <p:spPr/>
        <p:txBody>
          <a:bodyPr/>
          <a:lstStyle>
            <a:extLst/>
          </a:lstStyle>
          <a:p>
            <a:endParaRPr lang="en-CA"/>
          </a:p>
        </p:txBody>
      </p:sp>
      <p:sp>
        <p:nvSpPr>
          <p:cNvPr id="9" name="Slide Number Placeholder 8"/>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4" name="Footer Placeholder 3"/>
          <p:cNvSpPr>
            <a:spLocks noGrp="1"/>
          </p:cNvSpPr>
          <p:nvPr>
            <p:ph type="ftr" sz="quarter" idx="11"/>
          </p:nvPr>
        </p:nvSpPr>
        <p:spPr/>
        <p:txBody>
          <a:bodyPr/>
          <a:lstStyle>
            <a:extLst/>
          </a:lstStyle>
          <a:p>
            <a:endParaRPr lang="en-CA"/>
          </a:p>
        </p:txBody>
      </p:sp>
      <p:sp>
        <p:nvSpPr>
          <p:cNvPr id="5" name="Slide Number Placeholder 4"/>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3" name="Footer Placeholder 2"/>
          <p:cNvSpPr>
            <a:spLocks noGrp="1"/>
          </p:cNvSpPr>
          <p:nvPr>
            <p:ph type="ftr" sz="quarter" idx="11"/>
          </p:nvPr>
        </p:nvSpPr>
        <p:spPr/>
        <p:txBody>
          <a:bodyPr/>
          <a:lstStyle>
            <a:extLst/>
          </a:lstStyle>
          <a:p>
            <a:endParaRPr lang="en-CA"/>
          </a:p>
        </p:txBody>
      </p:sp>
      <p:sp>
        <p:nvSpPr>
          <p:cNvPr id="4" name="Slide Number Placeholder 3"/>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CA"/>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6DB97E2-CCFF-465E-8C64-E0FA0BF2FEDD}" type="slidenum">
              <a:rPr lang="en-CA" smtClean="0"/>
              <a:pPr/>
              <a:t>‹#›</a:t>
            </a:fld>
            <a:endParaRPr lang="en-CA"/>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F7D8B6-D499-43E8-B233-58FD3D89C432}"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A257BAE-7776-4C69-BEF8-11C0DD2957A5}" type="slidenum">
              <a:rPr lang="en-CA" smtClean="0"/>
              <a:pPr/>
              <a:t>‹#›</a:t>
            </a:fld>
            <a:endParaRPr lang="en-CA"/>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F9F947DB-985D-4305-9B57-AEB8B3196577}"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F9F947DB-985D-4305-9B57-AEB8B3196577}" type="datetimeFigureOut">
              <a:rPr lang="en-US" smtClean="0"/>
              <a:pPr/>
              <a:t>12/5/2011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F9F947DB-985D-4305-9B57-AEB8B3196577}"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F947DB-985D-4305-9B57-AEB8B3196577}" type="datetimeFigureOut">
              <a:rPr lang="en-US" smtClean="0"/>
              <a:pPr/>
              <a:t>12/5/2011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F947DB-985D-4305-9B57-AEB8B3196577}"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F947DB-985D-4305-9B57-AEB8B3196577}"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F7D8B6-D499-43E8-B233-58FD3D89C432}"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A257BAE-7776-4C69-BEF8-11C0DD2957A5}" type="slidenum">
              <a:rPr lang="en-CA" smtClean="0"/>
              <a:pPr/>
              <a:t>‹#›</a:t>
            </a:fld>
            <a:endParaRPr lang="en-CA"/>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F9F947DB-985D-4305-9B57-AEB8B3196577}"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B148AE50-025F-4A1D-98FB-C94432A279F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B148AE50-025F-4A1D-98FB-C94432A279FF}" type="datetimeFigureOut">
              <a:rPr lang="en-US" smtClean="0"/>
              <a:pPr/>
              <a:t>12/5/2011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B148AE50-025F-4A1D-98FB-C94432A279FF}"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48AE50-025F-4A1D-98FB-C94432A279FF}" type="datetimeFigureOut">
              <a:rPr lang="en-US" smtClean="0"/>
              <a:pPr/>
              <a:t>12/5/2011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1.xml"/><Relationship Id="rId3" Type="http://schemas.openxmlformats.org/officeDocument/2006/relationships/slideLayout" Target="../slideLayouts/slideLayout106.xml"/><Relationship Id="rId7" Type="http://schemas.openxmlformats.org/officeDocument/2006/relationships/slideLayout" Target="../slideLayouts/slideLayout110.xml"/><Relationship Id="rId12" Type="http://schemas.openxmlformats.org/officeDocument/2006/relationships/theme" Target="../theme/theme10.xml"/><Relationship Id="rId2" Type="http://schemas.openxmlformats.org/officeDocument/2006/relationships/slideLayout" Target="../slideLayouts/slideLayout105.xml"/><Relationship Id="rId1" Type="http://schemas.openxmlformats.org/officeDocument/2006/relationships/slideLayout" Target="../slideLayouts/slideLayout104.xml"/><Relationship Id="rId6" Type="http://schemas.openxmlformats.org/officeDocument/2006/relationships/slideLayout" Target="../slideLayouts/slideLayout109.xml"/><Relationship Id="rId11" Type="http://schemas.openxmlformats.org/officeDocument/2006/relationships/slideLayout" Target="../slideLayouts/slideLayout114.xml"/><Relationship Id="rId5" Type="http://schemas.openxmlformats.org/officeDocument/2006/relationships/slideLayout" Target="../slideLayouts/slideLayout108.xml"/><Relationship Id="rId10" Type="http://schemas.openxmlformats.org/officeDocument/2006/relationships/slideLayout" Target="../slideLayouts/slideLayout113.xml"/><Relationship Id="rId4" Type="http://schemas.openxmlformats.org/officeDocument/2006/relationships/slideLayout" Target="../slideLayouts/slideLayout107.xml"/><Relationship Id="rId9" Type="http://schemas.openxmlformats.org/officeDocument/2006/relationships/slideLayout" Target="../slideLayouts/slideLayout112.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2.xml"/><Relationship Id="rId13" Type="http://schemas.openxmlformats.org/officeDocument/2006/relationships/image" Target="../media/image1.png"/><Relationship Id="rId3" Type="http://schemas.openxmlformats.org/officeDocument/2006/relationships/slideLayout" Target="../slideLayouts/slideLayout117.xml"/><Relationship Id="rId7" Type="http://schemas.openxmlformats.org/officeDocument/2006/relationships/slideLayout" Target="../slideLayouts/slideLayout121.xml"/><Relationship Id="rId12" Type="http://schemas.openxmlformats.org/officeDocument/2006/relationships/theme" Target="../theme/theme11.xml"/><Relationship Id="rId2" Type="http://schemas.openxmlformats.org/officeDocument/2006/relationships/slideLayout" Target="../slideLayouts/slideLayout116.xml"/><Relationship Id="rId1" Type="http://schemas.openxmlformats.org/officeDocument/2006/relationships/slideLayout" Target="../slideLayouts/slideLayout115.xml"/><Relationship Id="rId6" Type="http://schemas.openxmlformats.org/officeDocument/2006/relationships/slideLayout" Target="../slideLayouts/slideLayout120.xml"/><Relationship Id="rId11" Type="http://schemas.openxmlformats.org/officeDocument/2006/relationships/slideLayout" Target="../slideLayouts/slideLayout125.xml"/><Relationship Id="rId5" Type="http://schemas.openxmlformats.org/officeDocument/2006/relationships/slideLayout" Target="../slideLayouts/slideLayout119.xml"/><Relationship Id="rId10" Type="http://schemas.openxmlformats.org/officeDocument/2006/relationships/slideLayout" Target="../slideLayouts/slideLayout124.xml"/><Relationship Id="rId4" Type="http://schemas.openxmlformats.org/officeDocument/2006/relationships/slideLayout" Target="../slideLayouts/slideLayout118.xml"/><Relationship Id="rId9" Type="http://schemas.openxmlformats.org/officeDocument/2006/relationships/slideLayout" Target="../slideLayouts/slideLayout123.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33.xml"/><Relationship Id="rId13" Type="http://schemas.openxmlformats.org/officeDocument/2006/relationships/theme" Target="../theme/theme12.xml"/><Relationship Id="rId3" Type="http://schemas.openxmlformats.org/officeDocument/2006/relationships/slideLayout" Target="../slideLayouts/slideLayout128.xml"/><Relationship Id="rId7" Type="http://schemas.openxmlformats.org/officeDocument/2006/relationships/slideLayout" Target="../slideLayouts/slideLayout132.xml"/><Relationship Id="rId12" Type="http://schemas.openxmlformats.org/officeDocument/2006/relationships/slideLayout" Target="../slideLayouts/slideLayout137.xml"/><Relationship Id="rId2" Type="http://schemas.openxmlformats.org/officeDocument/2006/relationships/slideLayout" Target="../slideLayouts/slideLayout127.xml"/><Relationship Id="rId1" Type="http://schemas.openxmlformats.org/officeDocument/2006/relationships/slideLayout" Target="../slideLayouts/slideLayout126.xml"/><Relationship Id="rId6" Type="http://schemas.openxmlformats.org/officeDocument/2006/relationships/slideLayout" Target="../slideLayouts/slideLayout131.xml"/><Relationship Id="rId11" Type="http://schemas.openxmlformats.org/officeDocument/2006/relationships/slideLayout" Target="../slideLayouts/slideLayout136.xml"/><Relationship Id="rId5" Type="http://schemas.openxmlformats.org/officeDocument/2006/relationships/slideLayout" Target="../slideLayouts/slideLayout130.xml"/><Relationship Id="rId10" Type="http://schemas.openxmlformats.org/officeDocument/2006/relationships/slideLayout" Target="../slideLayouts/slideLayout135.xml"/><Relationship Id="rId4" Type="http://schemas.openxmlformats.org/officeDocument/2006/relationships/slideLayout" Target="../slideLayouts/slideLayout129.xml"/><Relationship Id="rId9" Type="http://schemas.openxmlformats.org/officeDocument/2006/relationships/slideLayout" Target="../slideLayouts/slideLayout134.xml"/><Relationship Id="rId14" Type="http://schemas.openxmlformats.org/officeDocument/2006/relationships/image" Target="../media/image2.jpeg"/></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5.xml"/><Relationship Id="rId13" Type="http://schemas.openxmlformats.org/officeDocument/2006/relationships/theme" Target="../theme/theme13.xml"/><Relationship Id="rId3" Type="http://schemas.openxmlformats.org/officeDocument/2006/relationships/slideLayout" Target="../slideLayouts/slideLayout140.xml"/><Relationship Id="rId7" Type="http://schemas.openxmlformats.org/officeDocument/2006/relationships/slideLayout" Target="../slideLayouts/slideLayout144.xml"/><Relationship Id="rId12" Type="http://schemas.openxmlformats.org/officeDocument/2006/relationships/slideLayout" Target="../slideLayouts/slideLayout149.xml"/><Relationship Id="rId2" Type="http://schemas.openxmlformats.org/officeDocument/2006/relationships/slideLayout" Target="../slideLayouts/slideLayout139.xml"/><Relationship Id="rId1" Type="http://schemas.openxmlformats.org/officeDocument/2006/relationships/slideLayout" Target="../slideLayouts/slideLayout138.xml"/><Relationship Id="rId6" Type="http://schemas.openxmlformats.org/officeDocument/2006/relationships/slideLayout" Target="../slideLayouts/slideLayout143.xml"/><Relationship Id="rId11" Type="http://schemas.openxmlformats.org/officeDocument/2006/relationships/slideLayout" Target="../slideLayouts/slideLayout148.xml"/><Relationship Id="rId5" Type="http://schemas.openxmlformats.org/officeDocument/2006/relationships/slideLayout" Target="../slideLayouts/slideLayout142.xml"/><Relationship Id="rId10" Type="http://schemas.openxmlformats.org/officeDocument/2006/relationships/slideLayout" Target="../slideLayouts/slideLayout147.xml"/><Relationship Id="rId4" Type="http://schemas.openxmlformats.org/officeDocument/2006/relationships/slideLayout" Target="../slideLayouts/slideLayout141.xml"/><Relationship Id="rId9" Type="http://schemas.openxmlformats.org/officeDocument/2006/relationships/slideLayout" Target="../slideLayouts/slideLayout146.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7.xml"/><Relationship Id="rId3" Type="http://schemas.openxmlformats.org/officeDocument/2006/relationships/slideLayout" Target="../slideLayouts/slideLayout152.xml"/><Relationship Id="rId7" Type="http://schemas.openxmlformats.org/officeDocument/2006/relationships/slideLayout" Target="../slideLayouts/slideLayout156.xml"/><Relationship Id="rId12" Type="http://schemas.openxmlformats.org/officeDocument/2006/relationships/theme" Target="../theme/theme14.xml"/><Relationship Id="rId2" Type="http://schemas.openxmlformats.org/officeDocument/2006/relationships/slideLayout" Target="../slideLayouts/slideLayout151.xml"/><Relationship Id="rId1" Type="http://schemas.openxmlformats.org/officeDocument/2006/relationships/slideLayout" Target="../slideLayouts/slideLayout150.xml"/><Relationship Id="rId6" Type="http://schemas.openxmlformats.org/officeDocument/2006/relationships/slideLayout" Target="../slideLayouts/slideLayout155.xml"/><Relationship Id="rId11" Type="http://schemas.openxmlformats.org/officeDocument/2006/relationships/slideLayout" Target="../slideLayouts/slideLayout160.xml"/><Relationship Id="rId5" Type="http://schemas.openxmlformats.org/officeDocument/2006/relationships/slideLayout" Target="../slideLayouts/slideLayout154.xml"/><Relationship Id="rId10" Type="http://schemas.openxmlformats.org/officeDocument/2006/relationships/slideLayout" Target="../slideLayouts/slideLayout159.xml"/><Relationship Id="rId4" Type="http://schemas.openxmlformats.org/officeDocument/2006/relationships/slideLayout" Target="../slideLayouts/slideLayout153.xml"/><Relationship Id="rId9" Type="http://schemas.openxmlformats.org/officeDocument/2006/relationships/slideLayout" Target="../slideLayouts/slideLayout158.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8.xml"/><Relationship Id="rId3" Type="http://schemas.openxmlformats.org/officeDocument/2006/relationships/slideLayout" Target="../slideLayouts/slideLayout163.xml"/><Relationship Id="rId7" Type="http://schemas.openxmlformats.org/officeDocument/2006/relationships/slideLayout" Target="../slideLayouts/slideLayout167.xml"/><Relationship Id="rId12" Type="http://schemas.openxmlformats.org/officeDocument/2006/relationships/theme" Target="../theme/theme15.xml"/><Relationship Id="rId2" Type="http://schemas.openxmlformats.org/officeDocument/2006/relationships/slideLayout" Target="../slideLayouts/slideLayout162.xml"/><Relationship Id="rId1" Type="http://schemas.openxmlformats.org/officeDocument/2006/relationships/slideLayout" Target="../slideLayouts/slideLayout161.xml"/><Relationship Id="rId6" Type="http://schemas.openxmlformats.org/officeDocument/2006/relationships/slideLayout" Target="../slideLayouts/slideLayout166.xml"/><Relationship Id="rId11" Type="http://schemas.openxmlformats.org/officeDocument/2006/relationships/slideLayout" Target="../slideLayouts/slideLayout171.xml"/><Relationship Id="rId5" Type="http://schemas.openxmlformats.org/officeDocument/2006/relationships/slideLayout" Target="../slideLayouts/slideLayout165.xml"/><Relationship Id="rId10" Type="http://schemas.openxmlformats.org/officeDocument/2006/relationships/slideLayout" Target="../slideLayouts/slideLayout170.xml"/><Relationship Id="rId4" Type="http://schemas.openxmlformats.org/officeDocument/2006/relationships/slideLayout" Target="../slideLayouts/slideLayout164.xml"/><Relationship Id="rId9" Type="http://schemas.openxmlformats.org/officeDocument/2006/relationships/slideLayout" Target="../slideLayouts/slideLayout169.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9.xml"/><Relationship Id="rId13" Type="http://schemas.openxmlformats.org/officeDocument/2006/relationships/image" Target="../media/image1.png"/><Relationship Id="rId3" Type="http://schemas.openxmlformats.org/officeDocument/2006/relationships/slideLayout" Target="../slideLayouts/slideLayout174.xml"/><Relationship Id="rId7" Type="http://schemas.openxmlformats.org/officeDocument/2006/relationships/slideLayout" Target="../slideLayouts/slideLayout178.xml"/><Relationship Id="rId12" Type="http://schemas.openxmlformats.org/officeDocument/2006/relationships/theme" Target="../theme/theme16.xml"/><Relationship Id="rId2" Type="http://schemas.openxmlformats.org/officeDocument/2006/relationships/slideLayout" Target="../slideLayouts/slideLayout173.xml"/><Relationship Id="rId1" Type="http://schemas.openxmlformats.org/officeDocument/2006/relationships/slideLayout" Target="../slideLayouts/slideLayout172.xml"/><Relationship Id="rId6" Type="http://schemas.openxmlformats.org/officeDocument/2006/relationships/slideLayout" Target="../slideLayouts/slideLayout177.xml"/><Relationship Id="rId11" Type="http://schemas.openxmlformats.org/officeDocument/2006/relationships/slideLayout" Target="../slideLayouts/slideLayout182.xml"/><Relationship Id="rId5" Type="http://schemas.openxmlformats.org/officeDocument/2006/relationships/slideLayout" Target="../slideLayouts/slideLayout176.xml"/><Relationship Id="rId10" Type="http://schemas.openxmlformats.org/officeDocument/2006/relationships/slideLayout" Target="../slideLayouts/slideLayout181.xml"/><Relationship Id="rId4" Type="http://schemas.openxmlformats.org/officeDocument/2006/relationships/slideLayout" Target="../slideLayouts/slideLayout175.xml"/><Relationship Id="rId9" Type="http://schemas.openxmlformats.org/officeDocument/2006/relationships/slideLayout" Target="../slideLayouts/slideLayout180.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90.xml"/><Relationship Id="rId13" Type="http://schemas.openxmlformats.org/officeDocument/2006/relationships/theme" Target="../theme/theme17.xml"/><Relationship Id="rId3" Type="http://schemas.openxmlformats.org/officeDocument/2006/relationships/slideLayout" Target="../slideLayouts/slideLayout185.xml"/><Relationship Id="rId7" Type="http://schemas.openxmlformats.org/officeDocument/2006/relationships/slideLayout" Target="../slideLayouts/slideLayout189.xml"/><Relationship Id="rId12" Type="http://schemas.openxmlformats.org/officeDocument/2006/relationships/slideLayout" Target="../slideLayouts/slideLayout194.xml"/><Relationship Id="rId2" Type="http://schemas.openxmlformats.org/officeDocument/2006/relationships/slideLayout" Target="../slideLayouts/slideLayout184.xml"/><Relationship Id="rId1" Type="http://schemas.openxmlformats.org/officeDocument/2006/relationships/slideLayout" Target="../slideLayouts/slideLayout183.xml"/><Relationship Id="rId6" Type="http://schemas.openxmlformats.org/officeDocument/2006/relationships/slideLayout" Target="../slideLayouts/slideLayout188.xml"/><Relationship Id="rId11" Type="http://schemas.openxmlformats.org/officeDocument/2006/relationships/slideLayout" Target="../slideLayouts/slideLayout193.xml"/><Relationship Id="rId5" Type="http://schemas.openxmlformats.org/officeDocument/2006/relationships/slideLayout" Target="../slideLayouts/slideLayout187.xml"/><Relationship Id="rId10" Type="http://schemas.openxmlformats.org/officeDocument/2006/relationships/slideLayout" Target="../slideLayouts/slideLayout192.xml"/><Relationship Id="rId4" Type="http://schemas.openxmlformats.org/officeDocument/2006/relationships/slideLayout" Target="../slideLayouts/slideLayout186.xml"/><Relationship Id="rId9" Type="http://schemas.openxmlformats.org/officeDocument/2006/relationships/slideLayout" Target="../slideLayouts/slideLayout191.xml"/><Relationship Id="rId14" Type="http://schemas.openxmlformats.org/officeDocument/2006/relationships/image" Target="../media/image2.jpeg"/></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202.xml"/><Relationship Id="rId13" Type="http://schemas.openxmlformats.org/officeDocument/2006/relationships/theme" Target="../theme/theme18.xml"/><Relationship Id="rId3" Type="http://schemas.openxmlformats.org/officeDocument/2006/relationships/slideLayout" Target="../slideLayouts/slideLayout197.xml"/><Relationship Id="rId7" Type="http://schemas.openxmlformats.org/officeDocument/2006/relationships/slideLayout" Target="../slideLayouts/slideLayout201.xml"/><Relationship Id="rId12" Type="http://schemas.openxmlformats.org/officeDocument/2006/relationships/slideLayout" Target="../slideLayouts/slideLayout206.xml"/><Relationship Id="rId2" Type="http://schemas.openxmlformats.org/officeDocument/2006/relationships/slideLayout" Target="../slideLayouts/slideLayout196.xml"/><Relationship Id="rId1" Type="http://schemas.openxmlformats.org/officeDocument/2006/relationships/slideLayout" Target="../slideLayouts/slideLayout195.xml"/><Relationship Id="rId6" Type="http://schemas.openxmlformats.org/officeDocument/2006/relationships/slideLayout" Target="../slideLayouts/slideLayout200.xml"/><Relationship Id="rId11" Type="http://schemas.openxmlformats.org/officeDocument/2006/relationships/slideLayout" Target="../slideLayouts/slideLayout205.xml"/><Relationship Id="rId5" Type="http://schemas.openxmlformats.org/officeDocument/2006/relationships/slideLayout" Target="../slideLayouts/slideLayout199.xml"/><Relationship Id="rId10" Type="http://schemas.openxmlformats.org/officeDocument/2006/relationships/slideLayout" Target="../slideLayouts/slideLayout204.xml"/><Relationship Id="rId4" Type="http://schemas.openxmlformats.org/officeDocument/2006/relationships/slideLayout" Target="../slideLayouts/slideLayout198.xml"/><Relationship Id="rId9" Type="http://schemas.openxmlformats.org/officeDocument/2006/relationships/slideLayout" Target="../slideLayouts/slideLayout203.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14.xml"/><Relationship Id="rId3" Type="http://schemas.openxmlformats.org/officeDocument/2006/relationships/slideLayout" Target="../slideLayouts/slideLayout209.xml"/><Relationship Id="rId7" Type="http://schemas.openxmlformats.org/officeDocument/2006/relationships/slideLayout" Target="../slideLayouts/slideLayout213.xml"/><Relationship Id="rId12" Type="http://schemas.openxmlformats.org/officeDocument/2006/relationships/theme" Target="../theme/theme19.xml"/><Relationship Id="rId2" Type="http://schemas.openxmlformats.org/officeDocument/2006/relationships/slideLayout" Target="../slideLayouts/slideLayout208.xml"/><Relationship Id="rId1" Type="http://schemas.openxmlformats.org/officeDocument/2006/relationships/slideLayout" Target="../slideLayouts/slideLayout207.xml"/><Relationship Id="rId6" Type="http://schemas.openxmlformats.org/officeDocument/2006/relationships/slideLayout" Target="../slideLayouts/slideLayout212.xml"/><Relationship Id="rId11" Type="http://schemas.openxmlformats.org/officeDocument/2006/relationships/slideLayout" Target="../slideLayouts/slideLayout217.xml"/><Relationship Id="rId5" Type="http://schemas.openxmlformats.org/officeDocument/2006/relationships/slideLayout" Target="../slideLayouts/slideLayout211.xml"/><Relationship Id="rId10" Type="http://schemas.openxmlformats.org/officeDocument/2006/relationships/slideLayout" Target="../slideLayouts/slideLayout216.xml"/><Relationship Id="rId4" Type="http://schemas.openxmlformats.org/officeDocument/2006/relationships/slideLayout" Target="../slideLayouts/slideLayout210.xml"/><Relationship Id="rId9" Type="http://schemas.openxmlformats.org/officeDocument/2006/relationships/slideLayout" Target="../slideLayouts/slideLayout21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jpeg"/></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25.xml"/><Relationship Id="rId13" Type="http://schemas.openxmlformats.org/officeDocument/2006/relationships/image" Target="../media/image1.png"/><Relationship Id="rId3" Type="http://schemas.openxmlformats.org/officeDocument/2006/relationships/slideLayout" Target="../slideLayouts/slideLayout220.xml"/><Relationship Id="rId7" Type="http://schemas.openxmlformats.org/officeDocument/2006/relationships/slideLayout" Target="../slideLayouts/slideLayout224.xml"/><Relationship Id="rId12" Type="http://schemas.openxmlformats.org/officeDocument/2006/relationships/theme" Target="../theme/theme20.xml"/><Relationship Id="rId2" Type="http://schemas.openxmlformats.org/officeDocument/2006/relationships/slideLayout" Target="../slideLayouts/slideLayout219.xml"/><Relationship Id="rId1" Type="http://schemas.openxmlformats.org/officeDocument/2006/relationships/slideLayout" Target="../slideLayouts/slideLayout218.xml"/><Relationship Id="rId6" Type="http://schemas.openxmlformats.org/officeDocument/2006/relationships/slideLayout" Target="../slideLayouts/slideLayout223.xml"/><Relationship Id="rId11" Type="http://schemas.openxmlformats.org/officeDocument/2006/relationships/slideLayout" Target="../slideLayouts/slideLayout228.xml"/><Relationship Id="rId5" Type="http://schemas.openxmlformats.org/officeDocument/2006/relationships/slideLayout" Target="../slideLayouts/slideLayout222.xml"/><Relationship Id="rId10" Type="http://schemas.openxmlformats.org/officeDocument/2006/relationships/slideLayout" Target="../slideLayouts/slideLayout227.xml"/><Relationship Id="rId4" Type="http://schemas.openxmlformats.org/officeDocument/2006/relationships/slideLayout" Target="../slideLayouts/slideLayout221.xml"/><Relationship Id="rId9" Type="http://schemas.openxmlformats.org/officeDocument/2006/relationships/slideLayout" Target="../slideLayouts/slideLayout226.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36.xml"/><Relationship Id="rId3" Type="http://schemas.openxmlformats.org/officeDocument/2006/relationships/slideLayout" Target="../slideLayouts/slideLayout231.xml"/><Relationship Id="rId7" Type="http://schemas.openxmlformats.org/officeDocument/2006/relationships/slideLayout" Target="../slideLayouts/slideLayout235.xml"/><Relationship Id="rId12" Type="http://schemas.openxmlformats.org/officeDocument/2006/relationships/theme" Target="../theme/theme21.xml"/><Relationship Id="rId2" Type="http://schemas.openxmlformats.org/officeDocument/2006/relationships/slideLayout" Target="../slideLayouts/slideLayout230.xml"/><Relationship Id="rId1" Type="http://schemas.openxmlformats.org/officeDocument/2006/relationships/slideLayout" Target="../slideLayouts/slideLayout229.xml"/><Relationship Id="rId6" Type="http://schemas.openxmlformats.org/officeDocument/2006/relationships/slideLayout" Target="../slideLayouts/slideLayout234.xml"/><Relationship Id="rId11" Type="http://schemas.openxmlformats.org/officeDocument/2006/relationships/slideLayout" Target="../slideLayouts/slideLayout239.xml"/><Relationship Id="rId5" Type="http://schemas.openxmlformats.org/officeDocument/2006/relationships/slideLayout" Target="../slideLayouts/slideLayout233.xml"/><Relationship Id="rId10" Type="http://schemas.openxmlformats.org/officeDocument/2006/relationships/slideLayout" Target="../slideLayouts/slideLayout238.xml"/><Relationship Id="rId4" Type="http://schemas.openxmlformats.org/officeDocument/2006/relationships/slideLayout" Target="../slideLayouts/slideLayout232.xml"/><Relationship Id="rId9" Type="http://schemas.openxmlformats.org/officeDocument/2006/relationships/slideLayout" Target="../slideLayouts/slideLayout237.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247.xml"/><Relationship Id="rId13" Type="http://schemas.openxmlformats.org/officeDocument/2006/relationships/theme" Target="../theme/theme22.xml"/><Relationship Id="rId3" Type="http://schemas.openxmlformats.org/officeDocument/2006/relationships/slideLayout" Target="../slideLayouts/slideLayout242.xml"/><Relationship Id="rId7" Type="http://schemas.openxmlformats.org/officeDocument/2006/relationships/slideLayout" Target="../slideLayouts/slideLayout246.xml"/><Relationship Id="rId12" Type="http://schemas.openxmlformats.org/officeDocument/2006/relationships/slideLayout" Target="../slideLayouts/slideLayout251.xml"/><Relationship Id="rId2" Type="http://schemas.openxmlformats.org/officeDocument/2006/relationships/slideLayout" Target="../slideLayouts/slideLayout241.xml"/><Relationship Id="rId1" Type="http://schemas.openxmlformats.org/officeDocument/2006/relationships/slideLayout" Target="../slideLayouts/slideLayout240.xml"/><Relationship Id="rId6" Type="http://schemas.openxmlformats.org/officeDocument/2006/relationships/slideLayout" Target="../slideLayouts/slideLayout245.xml"/><Relationship Id="rId11" Type="http://schemas.openxmlformats.org/officeDocument/2006/relationships/slideLayout" Target="../slideLayouts/slideLayout250.xml"/><Relationship Id="rId5" Type="http://schemas.openxmlformats.org/officeDocument/2006/relationships/slideLayout" Target="../slideLayouts/slideLayout244.xml"/><Relationship Id="rId10" Type="http://schemas.openxmlformats.org/officeDocument/2006/relationships/slideLayout" Target="../slideLayouts/slideLayout249.xml"/><Relationship Id="rId4" Type="http://schemas.openxmlformats.org/officeDocument/2006/relationships/slideLayout" Target="../slideLayouts/slideLayout243.xml"/><Relationship Id="rId9" Type="http://schemas.openxmlformats.org/officeDocument/2006/relationships/slideLayout" Target="../slideLayouts/slideLayout248.xml"/><Relationship Id="rId14" Type="http://schemas.openxmlformats.org/officeDocument/2006/relationships/image" Target="../media/image2.jpeg"/></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259.xml"/><Relationship Id="rId13" Type="http://schemas.openxmlformats.org/officeDocument/2006/relationships/theme" Target="../theme/theme23.xml"/><Relationship Id="rId3" Type="http://schemas.openxmlformats.org/officeDocument/2006/relationships/slideLayout" Target="../slideLayouts/slideLayout254.xml"/><Relationship Id="rId7" Type="http://schemas.openxmlformats.org/officeDocument/2006/relationships/slideLayout" Target="../slideLayouts/slideLayout258.xml"/><Relationship Id="rId12" Type="http://schemas.openxmlformats.org/officeDocument/2006/relationships/slideLayout" Target="../slideLayouts/slideLayout263.xml"/><Relationship Id="rId2" Type="http://schemas.openxmlformats.org/officeDocument/2006/relationships/slideLayout" Target="../slideLayouts/slideLayout253.xml"/><Relationship Id="rId1" Type="http://schemas.openxmlformats.org/officeDocument/2006/relationships/slideLayout" Target="../slideLayouts/slideLayout252.xml"/><Relationship Id="rId6" Type="http://schemas.openxmlformats.org/officeDocument/2006/relationships/slideLayout" Target="../slideLayouts/slideLayout257.xml"/><Relationship Id="rId11" Type="http://schemas.openxmlformats.org/officeDocument/2006/relationships/slideLayout" Target="../slideLayouts/slideLayout262.xml"/><Relationship Id="rId5" Type="http://schemas.openxmlformats.org/officeDocument/2006/relationships/slideLayout" Target="../slideLayouts/slideLayout256.xml"/><Relationship Id="rId10" Type="http://schemas.openxmlformats.org/officeDocument/2006/relationships/slideLayout" Target="../slideLayouts/slideLayout261.xml"/><Relationship Id="rId4" Type="http://schemas.openxmlformats.org/officeDocument/2006/relationships/slideLayout" Target="../slideLayouts/slideLayout255.xml"/><Relationship Id="rId9" Type="http://schemas.openxmlformats.org/officeDocument/2006/relationships/slideLayout" Target="../slideLayouts/slideLayout260.xml"/></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271.xml"/><Relationship Id="rId3" Type="http://schemas.openxmlformats.org/officeDocument/2006/relationships/slideLayout" Target="../slideLayouts/slideLayout266.xml"/><Relationship Id="rId7" Type="http://schemas.openxmlformats.org/officeDocument/2006/relationships/slideLayout" Target="../slideLayouts/slideLayout270.xml"/><Relationship Id="rId12" Type="http://schemas.openxmlformats.org/officeDocument/2006/relationships/theme" Target="../theme/theme24.xml"/><Relationship Id="rId2" Type="http://schemas.openxmlformats.org/officeDocument/2006/relationships/slideLayout" Target="../slideLayouts/slideLayout265.xml"/><Relationship Id="rId1" Type="http://schemas.openxmlformats.org/officeDocument/2006/relationships/slideLayout" Target="../slideLayouts/slideLayout264.xml"/><Relationship Id="rId6" Type="http://schemas.openxmlformats.org/officeDocument/2006/relationships/slideLayout" Target="../slideLayouts/slideLayout269.xml"/><Relationship Id="rId11" Type="http://schemas.openxmlformats.org/officeDocument/2006/relationships/slideLayout" Target="../slideLayouts/slideLayout274.xml"/><Relationship Id="rId5" Type="http://schemas.openxmlformats.org/officeDocument/2006/relationships/slideLayout" Target="../slideLayouts/slideLayout268.xml"/><Relationship Id="rId10" Type="http://schemas.openxmlformats.org/officeDocument/2006/relationships/slideLayout" Target="../slideLayouts/slideLayout273.xml"/><Relationship Id="rId4" Type="http://schemas.openxmlformats.org/officeDocument/2006/relationships/slideLayout" Target="../slideLayouts/slideLayout267.xml"/><Relationship Id="rId9" Type="http://schemas.openxmlformats.org/officeDocument/2006/relationships/slideLayout" Target="../slideLayouts/slideLayout272.xml"/></Relationships>
</file>

<file path=ppt/slideMasters/_rels/slideMaster25.xml.rels><?xml version="1.0" encoding="UTF-8" standalone="yes"?>
<Relationships xmlns="http://schemas.openxmlformats.org/package/2006/relationships"><Relationship Id="rId8" Type="http://schemas.openxmlformats.org/officeDocument/2006/relationships/slideLayout" Target="../slideLayouts/slideLayout282.xml"/><Relationship Id="rId3" Type="http://schemas.openxmlformats.org/officeDocument/2006/relationships/slideLayout" Target="../slideLayouts/slideLayout277.xml"/><Relationship Id="rId7" Type="http://schemas.openxmlformats.org/officeDocument/2006/relationships/slideLayout" Target="../slideLayouts/slideLayout281.xml"/><Relationship Id="rId12" Type="http://schemas.openxmlformats.org/officeDocument/2006/relationships/theme" Target="../theme/theme25.xml"/><Relationship Id="rId2" Type="http://schemas.openxmlformats.org/officeDocument/2006/relationships/slideLayout" Target="../slideLayouts/slideLayout276.xml"/><Relationship Id="rId1" Type="http://schemas.openxmlformats.org/officeDocument/2006/relationships/slideLayout" Target="../slideLayouts/slideLayout275.xml"/><Relationship Id="rId6" Type="http://schemas.openxmlformats.org/officeDocument/2006/relationships/slideLayout" Target="../slideLayouts/slideLayout280.xml"/><Relationship Id="rId11" Type="http://schemas.openxmlformats.org/officeDocument/2006/relationships/slideLayout" Target="../slideLayouts/slideLayout285.xml"/><Relationship Id="rId5" Type="http://schemas.openxmlformats.org/officeDocument/2006/relationships/slideLayout" Target="../slideLayouts/slideLayout279.xml"/><Relationship Id="rId10" Type="http://schemas.openxmlformats.org/officeDocument/2006/relationships/slideLayout" Target="../slideLayouts/slideLayout284.xml"/><Relationship Id="rId4" Type="http://schemas.openxmlformats.org/officeDocument/2006/relationships/slideLayout" Target="../slideLayouts/slideLayout278.xml"/><Relationship Id="rId9" Type="http://schemas.openxmlformats.org/officeDocument/2006/relationships/slideLayout" Target="../slideLayouts/slideLayout28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4.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5.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5.xml"/><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theme" Target="../theme/theme6.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theme" Target="../theme/theme7.xml"/><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slideLayout" Target="../slideLayouts/slideLayout80.xml"/><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 Id="rId14" Type="http://schemas.openxmlformats.org/officeDocument/2006/relationships/image" Target="../media/image2.jpe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8.xml"/><Relationship Id="rId13" Type="http://schemas.openxmlformats.org/officeDocument/2006/relationships/theme" Target="../theme/theme8.xml"/><Relationship Id="rId3" Type="http://schemas.openxmlformats.org/officeDocument/2006/relationships/slideLayout" Target="../slideLayouts/slideLayout83.xml"/><Relationship Id="rId7" Type="http://schemas.openxmlformats.org/officeDocument/2006/relationships/slideLayout" Target="../slideLayouts/slideLayout87.xml"/><Relationship Id="rId12" Type="http://schemas.openxmlformats.org/officeDocument/2006/relationships/slideLayout" Target="../slideLayouts/slideLayout92.xml"/><Relationship Id="rId2" Type="http://schemas.openxmlformats.org/officeDocument/2006/relationships/slideLayout" Target="../slideLayouts/slideLayout82.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5" Type="http://schemas.openxmlformats.org/officeDocument/2006/relationships/slideLayout" Target="../slideLayouts/slideLayout85.xml"/><Relationship Id="rId10" Type="http://schemas.openxmlformats.org/officeDocument/2006/relationships/slideLayout" Target="../slideLayouts/slideLayout90.xml"/><Relationship Id="rId4" Type="http://schemas.openxmlformats.org/officeDocument/2006/relationships/slideLayout" Target="../slideLayouts/slideLayout84.xml"/><Relationship Id="rId9" Type="http://schemas.openxmlformats.org/officeDocument/2006/relationships/slideLayout" Target="../slideLayouts/slideLayout89.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0.xml"/><Relationship Id="rId3" Type="http://schemas.openxmlformats.org/officeDocument/2006/relationships/slideLayout" Target="../slideLayouts/slideLayout95.xml"/><Relationship Id="rId7" Type="http://schemas.openxmlformats.org/officeDocument/2006/relationships/slideLayout" Target="../slideLayouts/slideLayout99.xml"/><Relationship Id="rId12" Type="http://schemas.openxmlformats.org/officeDocument/2006/relationships/theme" Target="../theme/theme9.xml"/><Relationship Id="rId2" Type="http://schemas.openxmlformats.org/officeDocument/2006/relationships/slideLayout" Target="../slideLayouts/slideLayout94.xml"/><Relationship Id="rId1" Type="http://schemas.openxmlformats.org/officeDocument/2006/relationships/slideLayout" Target="../slideLayouts/slideLayout93.xml"/><Relationship Id="rId6" Type="http://schemas.openxmlformats.org/officeDocument/2006/relationships/slideLayout" Target="../slideLayouts/slideLayout98.xml"/><Relationship Id="rId11" Type="http://schemas.openxmlformats.org/officeDocument/2006/relationships/slideLayout" Target="../slideLayouts/slideLayout103.xml"/><Relationship Id="rId5" Type="http://schemas.openxmlformats.org/officeDocument/2006/relationships/slideLayout" Target="../slideLayouts/slideLayout97.xml"/><Relationship Id="rId10" Type="http://schemas.openxmlformats.org/officeDocument/2006/relationships/slideLayout" Target="../slideLayouts/slideLayout102.xml"/><Relationship Id="rId4" Type="http://schemas.openxmlformats.org/officeDocument/2006/relationships/slideLayout" Target="../slideLayouts/slideLayout96.xml"/><Relationship Id="rId9" Type="http://schemas.openxmlformats.org/officeDocument/2006/relationships/slideLayout" Target="../slideLayouts/slideLayout10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F7D8B6-D499-43E8-B233-58FD3D89C432}"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257BAE-7776-4C69-BEF8-11C0DD2957A5}" type="slidenum">
              <a:rPr lang="en-CA" smtClean="0"/>
              <a:pPr/>
              <a:t>‹#›</a:t>
            </a:fld>
            <a:endParaRPr lang="en-CA"/>
          </a:p>
        </p:txBody>
      </p:sp>
      <p:pic>
        <p:nvPicPr>
          <p:cNvPr id="7" name="Picture 2"/>
          <p:cNvPicPr>
            <a:picLocks noChangeAspect="1" noChangeArrowheads="1"/>
          </p:cNvPicPr>
          <p:nvPr userDrawn="1"/>
        </p:nvPicPr>
        <p:blipFill>
          <a:blip r:embed="rId13" cstate="print"/>
          <a:srcRect/>
          <a:stretch>
            <a:fillRect/>
          </a:stretch>
        </p:blipFill>
        <p:spPr bwMode="auto">
          <a:xfrm>
            <a:off x="539552" y="260648"/>
            <a:ext cx="1656184" cy="1111533"/>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3DE0F3-0E17-48A5-83F8-51ADD247337F}"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12FB1B-96DA-4B0C-B36F-3D48180E955B}"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893" r:id="rId1"/>
    <p:sldLayoutId id="2147483894" r:id="rId2"/>
    <p:sldLayoutId id="2147483895" r:id="rId3"/>
    <p:sldLayoutId id="2147483896" r:id="rId4"/>
    <p:sldLayoutId id="2147483897" r:id="rId5"/>
    <p:sldLayoutId id="2147483898" r:id="rId6"/>
    <p:sldLayoutId id="2147483899" r:id="rId7"/>
    <p:sldLayoutId id="2147483900" r:id="rId8"/>
    <p:sldLayoutId id="2147483901" r:id="rId9"/>
    <p:sldLayoutId id="2147483902" r:id="rId10"/>
    <p:sldLayoutId id="214748390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F7D8B6-D499-43E8-B233-58FD3D89C432}"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257BAE-7776-4C69-BEF8-11C0DD2957A5}" type="slidenum">
              <a:rPr lang="en-CA" smtClean="0"/>
              <a:pPr/>
              <a:t>‹#›</a:t>
            </a:fld>
            <a:endParaRPr lang="en-CA"/>
          </a:p>
        </p:txBody>
      </p:sp>
      <p:pic>
        <p:nvPicPr>
          <p:cNvPr id="8" name="Picture 2"/>
          <p:cNvPicPr>
            <a:picLocks noChangeAspect="1" noChangeArrowheads="1"/>
          </p:cNvPicPr>
          <p:nvPr userDrawn="1"/>
        </p:nvPicPr>
        <p:blipFill>
          <a:blip r:embed="rId13" cstate="print"/>
          <a:srcRect/>
          <a:stretch>
            <a:fillRect/>
          </a:stretch>
        </p:blipFill>
        <p:spPr bwMode="auto">
          <a:xfrm>
            <a:off x="539552" y="260648"/>
            <a:ext cx="1656184" cy="1111533"/>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905" r:id="rId1"/>
    <p:sldLayoutId id="2147483906" r:id="rId2"/>
    <p:sldLayoutId id="2147483907" r:id="rId3"/>
    <p:sldLayoutId id="2147483908" r:id="rId4"/>
    <p:sldLayoutId id="2147483909" r:id="rId5"/>
    <p:sldLayoutId id="2147483910" r:id="rId6"/>
    <p:sldLayoutId id="2147483911" r:id="rId7"/>
    <p:sldLayoutId id="2147483912" r:id="rId8"/>
    <p:sldLayoutId id="2147483913" r:id="rId9"/>
    <p:sldLayoutId id="2147483914" r:id="rId10"/>
    <p:sldLayoutId id="214748391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5AAF6EC-D1FC-4443-9528-C7E6E1EA887E}" type="datetimeFigureOut">
              <a:rPr lang="en-CA" smtClean="0"/>
              <a:pPr/>
              <a:t>05/12/2011</a:t>
            </a:fld>
            <a:endParaRPr lang="en-CA"/>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CA"/>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6DB97E2-CCFF-465E-8C64-E0FA0BF2FEDD}"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917" r:id="rId1"/>
    <p:sldLayoutId id="2147483918" r:id="rId2"/>
    <p:sldLayoutId id="2147483919" r:id="rId3"/>
    <p:sldLayoutId id="2147483920" r:id="rId4"/>
    <p:sldLayoutId id="2147483921" r:id="rId5"/>
    <p:sldLayoutId id="2147483922" r:id="rId6"/>
    <p:sldLayoutId id="2147483923" r:id="rId7"/>
    <p:sldLayoutId id="2147483924" r:id="rId8"/>
    <p:sldLayoutId id="2147483925" r:id="rId9"/>
    <p:sldLayoutId id="2147483926" r:id="rId10"/>
    <p:sldLayoutId id="2147483927" r:id="rId11"/>
    <p:sldLayoutId id="2147483928" r:id="rId12"/>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F947DB-985D-4305-9B57-AEB8B3196577}"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E52EC7-345C-4D88-90A3-93F0E84FB9D4}"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930" r:id="rId1"/>
    <p:sldLayoutId id="2147483931" r:id="rId2"/>
    <p:sldLayoutId id="2147483932" r:id="rId3"/>
    <p:sldLayoutId id="2147483933" r:id="rId4"/>
    <p:sldLayoutId id="2147483934" r:id="rId5"/>
    <p:sldLayoutId id="2147483935" r:id="rId6"/>
    <p:sldLayoutId id="2147483936" r:id="rId7"/>
    <p:sldLayoutId id="2147483937" r:id="rId8"/>
    <p:sldLayoutId id="2147483938" r:id="rId9"/>
    <p:sldLayoutId id="2147483939" r:id="rId10"/>
    <p:sldLayoutId id="2147483940" r:id="rId11"/>
    <p:sldLayoutId id="2147483941"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48AE50-025F-4A1D-98FB-C94432A279FF}"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A3D3C8-8B18-4453-A9A0-A95C993A9AC2}"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943" r:id="rId1"/>
    <p:sldLayoutId id="2147483944" r:id="rId2"/>
    <p:sldLayoutId id="2147483945" r:id="rId3"/>
    <p:sldLayoutId id="2147483946" r:id="rId4"/>
    <p:sldLayoutId id="2147483947" r:id="rId5"/>
    <p:sldLayoutId id="2147483948" r:id="rId6"/>
    <p:sldLayoutId id="2147483949" r:id="rId7"/>
    <p:sldLayoutId id="2147483950" r:id="rId8"/>
    <p:sldLayoutId id="2147483951" r:id="rId9"/>
    <p:sldLayoutId id="2147483952" r:id="rId10"/>
    <p:sldLayoutId id="214748395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3DE0F3-0E17-48A5-83F8-51ADD247337F}"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12FB1B-96DA-4B0C-B36F-3D48180E955B}"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955" r:id="rId1"/>
    <p:sldLayoutId id="2147483956" r:id="rId2"/>
    <p:sldLayoutId id="2147483957" r:id="rId3"/>
    <p:sldLayoutId id="2147483958" r:id="rId4"/>
    <p:sldLayoutId id="2147483959" r:id="rId5"/>
    <p:sldLayoutId id="2147483960" r:id="rId6"/>
    <p:sldLayoutId id="2147483961" r:id="rId7"/>
    <p:sldLayoutId id="2147483962" r:id="rId8"/>
    <p:sldLayoutId id="2147483963" r:id="rId9"/>
    <p:sldLayoutId id="2147483964" r:id="rId10"/>
    <p:sldLayoutId id="214748396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F7D8B6-D499-43E8-B233-58FD3D89C432}"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257BAE-7776-4C69-BEF8-11C0DD2957A5}" type="slidenum">
              <a:rPr lang="en-CA" smtClean="0"/>
              <a:pPr/>
              <a:t>‹#›</a:t>
            </a:fld>
            <a:endParaRPr lang="en-CA"/>
          </a:p>
        </p:txBody>
      </p:sp>
      <p:pic>
        <p:nvPicPr>
          <p:cNvPr id="7" name="Picture 2"/>
          <p:cNvPicPr>
            <a:picLocks noChangeAspect="1" noChangeArrowheads="1"/>
          </p:cNvPicPr>
          <p:nvPr userDrawn="1"/>
        </p:nvPicPr>
        <p:blipFill>
          <a:blip r:embed="rId13" cstate="print"/>
          <a:srcRect/>
          <a:stretch>
            <a:fillRect/>
          </a:stretch>
        </p:blipFill>
        <p:spPr bwMode="auto">
          <a:xfrm>
            <a:off x="539552" y="260648"/>
            <a:ext cx="1656184" cy="1111533"/>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1" r:id="rId5"/>
    <p:sldLayoutId id="2147483972" r:id="rId6"/>
    <p:sldLayoutId id="2147483973" r:id="rId7"/>
    <p:sldLayoutId id="2147483974" r:id="rId8"/>
    <p:sldLayoutId id="2147483975" r:id="rId9"/>
    <p:sldLayoutId id="2147483976" r:id="rId10"/>
    <p:sldLayoutId id="214748397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5AAF6EC-D1FC-4443-9528-C7E6E1EA887E}" type="datetimeFigureOut">
              <a:rPr lang="en-CA" smtClean="0"/>
              <a:pPr/>
              <a:t>05/12/2011</a:t>
            </a:fld>
            <a:endParaRPr lang="en-CA"/>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CA"/>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6DB97E2-CCFF-465E-8C64-E0FA0BF2FEDD}"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979" r:id="rId1"/>
    <p:sldLayoutId id="2147483980" r:id="rId2"/>
    <p:sldLayoutId id="2147483981" r:id="rId3"/>
    <p:sldLayoutId id="2147483982" r:id="rId4"/>
    <p:sldLayoutId id="2147483983" r:id="rId5"/>
    <p:sldLayoutId id="2147483984" r:id="rId6"/>
    <p:sldLayoutId id="2147483985" r:id="rId7"/>
    <p:sldLayoutId id="2147483986" r:id="rId8"/>
    <p:sldLayoutId id="2147483987" r:id="rId9"/>
    <p:sldLayoutId id="2147483988" r:id="rId10"/>
    <p:sldLayoutId id="2147483989" r:id="rId11"/>
    <p:sldLayoutId id="2147483990" r:id="rId12"/>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F947DB-985D-4305-9B57-AEB8B3196577}"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E52EC7-345C-4D88-90A3-93F0E84FB9D4}"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992" r:id="rId1"/>
    <p:sldLayoutId id="2147483993" r:id="rId2"/>
    <p:sldLayoutId id="2147483994" r:id="rId3"/>
    <p:sldLayoutId id="2147483995" r:id="rId4"/>
    <p:sldLayoutId id="2147483996" r:id="rId5"/>
    <p:sldLayoutId id="2147483997" r:id="rId6"/>
    <p:sldLayoutId id="2147483998" r:id="rId7"/>
    <p:sldLayoutId id="2147483999" r:id="rId8"/>
    <p:sldLayoutId id="2147484000" r:id="rId9"/>
    <p:sldLayoutId id="2147484001" r:id="rId10"/>
    <p:sldLayoutId id="2147484002" r:id="rId11"/>
    <p:sldLayoutId id="2147484003"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48AE50-025F-4A1D-98FB-C94432A279FF}"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A3D3C8-8B18-4453-A9A0-A95C993A9AC2}"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4005" r:id="rId1"/>
    <p:sldLayoutId id="2147484006" r:id="rId2"/>
    <p:sldLayoutId id="2147484007" r:id="rId3"/>
    <p:sldLayoutId id="2147484008" r:id="rId4"/>
    <p:sldLayoutId id="2147484009" r:id="rId5"/>
    <p:sldLayoutId id="2147484010" r:id="rId6"/>
    <p:sldLayoutId id="2147484011" r:id="rId7"/>
    <p:sldLayoutId id="2147484012" r:id="rId8"/>
    <p:sldLayoutId id="2147484013" r:id="rId9"/>
    <p:sldLayoutId id="2147484014" r:id="rId10"/>
    <p:sldLayoutId id="214748401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5AAF6EC-D1FC-4443-9528-C7E6E1EA887E}" type="datetimeFigureOut">
              <a:rPr lang="en-CA" smtClean="0"/>
              <a:pPr/>
              <a:t>05/12/2011</a:t>
            </a:fld>
            <a:endParaRPr lang="en-CA"/>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CA"/>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6DB97E2-CCFF-465E-8C64-E0FA0BF2FEDD}"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80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 id="2147483803" r:id="rId12"/>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3DE0F3-0E17-48A5-83F8-51ADD247337F}"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12FB1B-96DA-4B0C-B36F-3D48180E955B}" type="slidenum">
              <a:rPr lang="en-CA" smtClean="0"/>
              <a:pPr/>
              <a:t>‹#›</a:t>
            </a:fld>
            <a:endParaRPr lang="en-CA"/>
          </a:p>
        </p:txBody>
      </p:sp>
      <p:pic>
        <p:nvPicPr>
          <p:cNvPr id="8" name="Picture 2"/>
          <p:cNvPicPr>
            <a:picLocks noChangeAspect="1" noChangeArrowheads="1"/>
          </p:cNvPicPr>
          <p:nvPr userDrawn="1"/>
        </p:nvPicPr>
        <p:blipFill>
          <a:blip r:embed="rId13" cstate="print"/>
          <a:srcRect/>
          <a:stretch>
            <a:fillRect/>
          </a:stretch>
        </p:blipFill>
        <p:spPr bwMode="auto">
          <a:xfrm>
            <a:off x="539552" y="260648"/>
            <a:ext cx="1656184" cy="1111533"/>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4017" r:id="rId1"/>
    <p:sldLayoutId id="2147484018" r:id="rId2"/>
    <p:sldLayoutId id="2147484019" r:id="rId3"/>
    <p:sldLayoutId id="2147484020" r:id="rId4"/>
    <p:sldLayoutId id="2147484021" r:id="rId5"/>
    <p:sldLayoutId id="2147484022" r:id="rId6"/>
    <p:sldLayoutId id="2147484023" r:id="rId7"/>
    <p:sldLayoutId id="2147484024" r:id="rId8"/>
    <p:sldLayoutId id="2147484025" r:id="rId9"/>
    <p:sldLayoutId id="2147484026" r:id="rId10"/>
    <p:sldLayoutId id="214748402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F7D8B6-D499-43E8-B233-58FD3D89C432}"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257BAE-7776-4C69-BEF8-11C0DD2957A5}"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4029" r:id="rId1"/>
    <p:sldLayoutId id="2147484030" r:id="rId2"/>
    <p:sldLayoutId id="2147484031" r:id="rId3"/>
    <p:sldLayoutId id="2147484032" r:id="rId4"/>
    <p:sldLayoutId id="2147484033" r:id="rId5"/>
    <p:sldLayoutId id="2147484034" r:id="rId6"/>
    <p:sldLayoutId id="2147484035" r:id="rId7"/>
    <p:sldLayoutId id="2147484036" r:id="rId8"/>
    <p:sldLayoutId id="2147484037" r:id="rId9"/>
    <p:sldLayoutId id="2147484038" r:id="rId10"/>
    <p:sldLayoutId id="214748403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5AAF6EC-D1FC-4443-9528-C7E6E1EA887E}" type="datetimeFigureOut">
              <a:rPr lang="en-CA" smtClean="0"/>
              <a:pPr/>
              <a:t>05/12/2011</a:t>
            </a:fld>
            <a:endParaRPr lang="en-CA"/>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CA"/>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6DB97E2-CCFF-465E-8C64-E0FA0BF2FEDD}"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4041" r:id="rId1"/>
    <p:sldLayoutId id="2147484042" r:id="rId2"/>
    <p:sldLayoutId id="2147484043" r:id="rId3"/>
    <p:sldLayoutId id="2147484044" r:id="rId4"/>
    <p:sldLayoutId id="2147484045" r:id="rId5"/>
    <p:sldLayoutId id="2147484046" r:id="rId6"/>
    <p:sldLayoutId id="2147484047" r:id="rId7"/>
    <p:sldLayoutId id="2147484048" r:id="rId8"/>
    <p:sldLayoutId id="2147484049" r:id="rId9"/>
    <p:sldLayoutId id="2147484050" r:id="rId10"/>
    <p:sldLayoutId id="2147484051" r:id="rId11"/>
    <p:sldLayoutId id="2147484052" r:id="rId12"/>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F947DB-985D-4305-9B57-AEB8B3196577}"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E52EC7-345C-4D88-90A3-93F0E84FB9D4}"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4054" r:id="rId1"/>
    <p:sldLayoutId id="2147484055" r:id="rId2"/>
    <p:sldLayoutId id="2147484056" r:id="rId3"/>
    <p:sldLayoutId id="2147484057" r:id="rId4"/>
    <p:sldLayoutId id="2147484058" r:id="rId5"/>
    <p:sldLayoutId id="2147484059" r:id="rId6"/>
    <p:sldLayoutId id="2147484060" r:id="rId7"/>
    <p:sldLayoutId id="2147484061" r:id="rId8"/>
    <p:sldLayoutId id="2147484062" r:id="rId9"/>
    <p:sldLayoutId id="2147484063" r:id="rId10"/>
    <p:sldLayoutId id="2147484064" r:id="rId11"/>
    <p:sldLayoutId id="2147484065"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48AE50-025F-4A1D-98FB-C94432A279FF}"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A3D3C8-8B18-4453-A9A0-A95C993A9AC2}"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4067" r:id="rId1"/>
    <p:sldLayoutId id="2147484068" r:id="rId2"/>
    <p:sldLayoutId id="2147484069" r:id="rId3"/>
    <p:sldLayoutId id="2147484070" r:id="rId4"/>
    <p:sldLayoutId id="2147484071" r:id="rId5"/>
    <p:sldLayoutId id="2147484072" r:id="rId6"/>
    <p:sldLayoutId id="2147484073" r:id="rId7"/>
    <p:sldLayoutId id="2147484074" r:id="rId8"/>
    <p:sldLayoutId id="2147484075" r:id="rId9"/>
    <p:sldLayoutId id="2147484076" r:id="rId10"/>
    <p:sldLayoutId id="214748407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3DE0F3-0E17-48A5-83F8-51ADD247337F}"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12FB1B-96DA-4B0C-B36F-3D48180E955B}"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4079" r:id="rId1"/>
    <p:sldLayoutId id="2147484080" r:id="rId2"/>
    <p:sldLayoutId id="2147484081" r:id="rId3"/>
    <p:sldLayoutId id="2147484082" r:id="rId4"/>
    <p:sldLayoutId id="2147484083" r:id="rId5"/>
    <p:sldLayoutId id="2147484084" r:id="rId6"/>
    <p:sldLayoutId id="2147484085" r:id="rId7"/>
    <p:sldLayoutId id="2147484086" r:id="rId8"/>
    <p:sldLayoutId id="2147484087" r:id="rId9"/>
    <p:sldLayoutId id="2147484088" r:id="rId10"/>
    <p:sldLayoutId id="214748408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F947DB-985D-4305-9B57-AEB8B3196577}"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E52EC7-345C-4D88-90A3-93F0E84FB9D4}"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818" r:id="rId1"/>
    <p:sldLayoutId id="2147483819" r:id="rId2"/>
    <p:sldLayoutId id="2147483820" r:id="rId3"/>
    <p:sldLayoutId id="2147483821" r:id="rId4"/>
    <p:sldLayoutId id="2147483822" r:id="rId5"/>
    <p:sldLayoutId id="2147483823" r:id="rId6"/>
    <p:sldLayoutId id="2147483824" r:id="rId7"/>
    <p:sldLayoutId id="2147483825" r:id="rId8"/>
    <p:sldLayoutId id="2147483826" r:id="rId9"/>
    <p:sldLayoutId id="2147483827" r:id="rId10"/>
    <p:sldLayoutId id="2147483828" r:id="rId11"/>
    <p:sldLayoutId id="214748382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48AE50-025F-4A1D-98FB-C94432A279FF}"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A3D3C8-8B18-4453-A9A0-A95C993A9AC2}"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831" r:id="rId1"/>
    <p:sldLayoutId id="2147483832" r:id="rId2"/>
    <p:sldLayoutId id="2147483833" r:id="rId3"/>
    <p:sldLayoutId id="2147483834" r:id="rId4"/>
    <p:sldLayoutId id="2147483835" r:id="rId5"/>
    <p:sldLayoutId id="2147483836" r:id="rId6"/>
    <p:sldLayoutId id="2147483837" r:id="rId7"/>
    <p:sldLayoutId id="2147483838" r:id="rId8"/>
    <p:sldLayoutId id="2147483839" r:id="rId9"/>
    <p:sldLayoutId id="2147483840" r:id="rId10"/>
    <p:sldLayoutId id="214748384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3DE0F3-0E17-48A5-83F8-51ADD247337F}"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12FB1B-96DA-4B0C-B36F-3D48180E955B}"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12" r:id="rId7"/>
    <p:sldLayoutId id="2147483813" r:id="rId8"/>
    <p:sldLayoutId id="2147483814" r:id="rId9"/>
    <p:sldLayoutId id="2147483815" r:id="rId10"/>
    <p:sldLayoutId id="214748381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F7D8B6-D499-43E8-B233-58FD3D89C432}"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257BAE-7776-4C69-BEF8-11C0DD2957A5}"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843" r:id="rId1"/>
    <p:sldLayoutId id="2147483844" r:id="rId2"/>
    <p:sldLayoutId id="2147483845" r:id="rId3"/>
    <p:sldLayoutId id="2147483846" r:id="rId4"/>
    <p:sldLayoutId id="2147483847" r:id="rId5"/>
    <p:sldLayoutId id="2147483848" r:id="rId6"/>
    <p:sldLayoutId id="2147483849" r:id="rId7"/>
    <p:sldLayoutId id="2147483850" r:id="rId8"/>
    <p:sldLayoutId id="2147483851" r:id="rId9"/>
    <p:sldLayoutId id="2147483852" r:id="rId10"/>
    <p:sldLayoutId id="214748385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5AAF6EC-D1FC-4443-9528-C7E6E1EA887E}" type="datetimeFigureOut">
              <a:rPr lang="en-CA" smtClean="0"/>
              <a:pPr/>
              <a:t>05/12/2011</a:t>
            </a:fld>
            <a:endParaRPr lang="en-CA"/>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CA"/>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6DB97E2-CCFF-465E-8C64-E0FA0BF2FEDD}"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855" r:id="rId1"/>
    <p:sldLayoutId id="2147483856" r:id="rId2"/>
    <p:sldLayoutId id="2147483857" r:id="rId3"/>
    <p:sldLayoutId id="2147483858" r:id="rId4"/>
    <p:sldLayoutId id="2147483859" r:id="rId5"/>
    <p:sldLayoutId id="2147483860" r:id="rId6"/>
    <p:sldLayoutId id="2147483861" r:id="rId7"/>
    <p:sldLayoutId id="2147483862" r:id="rId8"/>
    <p:sldLayoutId id="2147483863" r:id="rId9"/>
    <p:sldLayoutId id="2147483864" r:id="rId10"/>
    <p:sldLayoutId id="2147483865" r:id="rId11"/>
    <p:sldLayoutId id="2147483866" r:id="rId12"/>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F947DB-985D-4305-9B57-AEB8B3196577}"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E52EC7-345C-4D88-90A3-93F0E84FB9D4}"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868" r:id="rId1"/>
    <p:sldLayoutId id="2147483869" r:id="rId2"/>
    <p:sldLayoutId id="2147483870" r:id="rId3"/>
    <p:sldLayoutId id="2147483871" r:id="rId4"/>
    <p:sldLayoutId id="2147483872" r:id="rId5"/>
    <p:sldLayoutId id="2147483873" r:id="rId6"/>
    <p:sldLayoutId id="2147483874" r:id="rId7"/>
    <p:sldLayoutId id="2147483875" r:id="rId8"/>
    <p:sldLayoutId id="2147483876" r:id="rId9"/>
    <p:sldLayoutId id="2147483877" r:id="rId10"/>
    <p:sldLayoutId id="2147483878" r:id="rId11"/>
    <p:sldLayoutId id="214748387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48AE50-025F-4A1D-98FB-C94432A279FF}"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A3D3C8-8B18-4453-A9A0-A95C993A9AC2}"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881" r:id="rId1"/>
    <p:sldLayoutId id="2147483882" r:id="rId2"/>
    <p:sldLayoutId id="2147483883" r:id="rId3"/>
    <p:sldLayoutId id="2147483884" r:id="rId4"/>
    <p:sldLayoutId id="2147483885" r:id="rId5"/>
    <p:sldLayoutId id="2147483886" r:id="rId6"/>
    <p:sldLayoutId id="2147483887" r:id="rId7"/>
    <p:sldLayoutId id="2147483888" r:id="rId8"/>
    <p:sldLayoutId id="2147483889" r:id="rId9"/>
    <p:sldLayoutId id="2147483890" r:id="rId10"/>
    <p:sldLayoutId id="214748389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58.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59.xml"/><Relationship Id="rId4" Type="http://schemas.openxmlformats.org/officeDocument/2006/relationships/image" Target="../media/image8.gif"/></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59.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59.xml"/><Relationship Id="rId4" Type="http://schemas.openxmlformats.org/officeDocument/2006/relationships/image" Target="../media/image8.gif"/></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59.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59.xml"/><Relationship Id="rId4" Type="http://schemas.openxmlformats.org/officeDocument/2006/relationships/hyperlink" Target="http://www.oame.on.ca/"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59.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59.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59.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59.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59.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58.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59.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61.xml"/><Relationship Id="rId4" Type="http://schemas.openxmlformats.org/officeDocument/2006/relationships/slide" Target="slide29.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61.xml"/><Relationship Id="rId4" Type="http://schemas.openxmlformats.org/officeDocument/2006/relationships/slide" Target="slide30.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61.xml"/><Relationship Id="rId5" Type="http://schemas.openxmlformats.org/officeDocument/2006/relationships/slide" Target="slide32.xml"/><Relationship Id="rId4" Type="http://schemas.openxmlformats.org/officeDocument/2006/relationships/slide" Target="slide31.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61.xml"/><Relationship Id="rId4" Type="http://schemas.openxmlformats.org/officeDocument/2006/relationships/slide" Target="slide33.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59.xml"/><Relationship Id="rId4" Type="http://schemas.openxmlformats.org/officeDocument/2006/relationships/image" Target="../media/image8.gif"/></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58.xml"/><Relationship Id="rId5" Type="http://schemas.openxmlformats.org/officeDocument/2006/relationships/image" Target="../media/image17.gif"/><Relationship Id="rId4" Type="http://schemas.openxmlformats.org/officeDocument/2006/relationships/image" Target="../media/image16.jpe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59.xml"/><Relationship Id="rId4" Type="http://schemas.openxmlformats.org/officeDocument/2006/relationships/image" Target="../media/image16.jpeg"/></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59.xml"/><Relationship Id="rId4" Type="http://schemas.openxmlformats.org/officeDocument/2006/relationships/image" Target="../media/image16.jpe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61.xml"/><Relationship Id="rId4" Type="http://schemas.openxmlformats.org/officeDocument/2006/relationships/slide" Target="slide2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58.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61.xml"/><Relationship Id="rId4" Type="http://schemas.openxmlformats.org/officeDocument/2006/relationships/slide" Target="slide22.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61.xml"/><Relationship Id="rId4" Type="http://schemas.openxmlformats.org/officeDocument/2006/relationships/slide" Target="slide23.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61.xml"/><Relationship Id="rId4" Type="http://schemas.openxmlformats.org/officeDocument/2006/relationships/slide" Target="slide23.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61.xml"/><Relationship Id="rId4" Type="http://schemas.openxmlformats.org/officeDocument/2006/relationships/slide" Target="slide24.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59.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59.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59.xml"/><Relationship Id="rId5" Type="http://schemas.openxmlformats.org/officeDocument/2006/relationships/image" Target="../media/image5.emf"/><Relationship Id="rId4" Type="http://schemas.openxmlformats.org/officeDocument/2006/relationships/hyperlink" Target="http://www.edu.gov.on.ca/eng/Financial_Literacy_Eng.pdf"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59.xml"/><Relationship Id="rId5" Type="http://schemas.openxmlformats.org/officeDocument/2006/relationships/image" Target="../media/image6.png"/><Relationship Id="rId4" Type="http://schemas.openxmlformats.org/officeDocument/2006/relationships/hyperlink" Target="http://www.oame.on.ca/"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58.xml"/><Relationship Id="rId5" Type="http://schemas.openxmlformats.org/officeDocument/2006/relationships/image" Target="../media/image7.png"/><Relationship Id="rId4" Type="http://schemas.openxmlformats.org/officeDocument/2006/relationships/hyperlink" Target="http://www.edugains.ca/"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5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CA" dirty="0" smtClean="0"/>
              <a:t>Financial Literacy Education in Ontario Schools</a:t>
            </a:r>
            <a:endParaRPr lang="en-CA" dirty="0"/>
          </a:p>
        </p:txBody>
      </p:sp>
      <p:sp>
        <p:nvSpPr>
          <p:cNvPr id="3" name="Subtitle 2"/>
          <p:cNvSpPr>
            <a:spLocks noGrp="1"/>
          </p:cNvSpPr>
          <p:nvPr>
            <p:ph type="subTitle" idx="1"/>
          </p:nvPr>
        </p:nvSpPr>
        <p:spPr>
          <a:xfrm>
            <a:off x="755576" y="4005064"/>
            <a:ext cx="7772400" cy="2159762"/>
          </a:xfrm>
        </p:spPr>
        <p:txBody>
          <a:bodyPr>
            <a:normAutofit lnSpcReduction="10000"/>
          </a:bodyPr>
          <a:lstStyle/>
          <a:p>
            <a:endParaRPr lang="en-CA" dirty="0" smtClean="0"/>
          </a:p>
          <a:p>
            <a:r>
              <a:rPr lang="en-CA" b="1" dirty="0" smtClean="0">
                <a:solidFill>
                  <a:srgbClr val="002060"/>
                </a:solidFill>
              </a:rPr>
              <a:t>Connections to Curriculum Expectations</a:t>
            </a:r>
          </a:p>
          <a:p>
            <a:r>
              <a:rPr lang="en-CA" b="1" dirty="0" smtClean="0">
                <a:solidFill>
                  <a:srgbClr val="002060"/>
                </a:solidFill>
              </a:rPr>
              <a:t>for MPM1D &amp; MPM2D</a:t>
            </a:r>
          </a:p>
          <a:p>
            <a:r>
              <a:rPr lang="en-CA" b="1" dirty="0" smtClean="0">
                <a:solidFill>
                  <a:srgbClr val="002060"/>
                </a:solidFill>
              </a:rPr>
              <a:t>Description and Placement of Lessons</a:t>
            </a:r>
            <a:endParaRPr lang="en-CA" b="1" dirty="0">
              <a:solidFill>
                <a:srgbClr val="002060"/>
              </a:solidFill>
            </a:endParaRPr>
          </a:p>
        </p:txBody>
      </p:sp>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pic>
        <p:nvPicPr>
          <p:cNvPr id="6" name="Picture 5" descr="OAME-logo-e1303918460546.jpg"/>
          <p:cNvPicPr>
            <a:picLocks noChangeAspect="1"/>
          </p:cNvPicPr>
          <p:nvPr/>
        </p:nvPicPr>
        <p:blipFill>
          <a:blip r:embed="rId4" cstate="print"/>
          <a:stretch>
            <a:fillRect/>
          </a:stretch>
        </p:blipFill>
        <p:spPr>
          <a:xfrm>
            <a:off x="7339254" y="285728"/>
            <a:ext cx="1209447" cy="107157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p:txBody>
          <a:bodyPr>
            <a:normAutofit/>
          </a:bodyPr>
          <a:lstStyle/>
          <a:p>
            <a:r>
              <a:rPr lang="en-US" dirty="0" smtClean="0"/>
              <a:t> 		Defining Financial Literacy</a:t>
            </a:r>
            <a:endParaRPr lang="en-CA" dirty="0"/>
          </a:p>
        </p:txBody>
      </p:sp>
      <p:sp>
        <p:nvSpPr>
          <p:cNvPr id="10" name="Content Placeholder 9"/>
          <p:cNvSpPr>
            <a:spLocks noGrp="1"/>
          </p:cNvSpPr>
          <p:nvPr>
            <p:ph idx="1"/>
          </p:nvPr>
        </p:nvSpPr>
        <p:spPr>
          <a:xfrm>
            <a:off x="571472" y="4286256"/>
            <a:ext cx="8229600" cy="2143140"/>
          </a:xfrm>
        </p:spPr>
        <p:txBody>
          <a:bodyPr>
            <a:normAutofit lnSpcReduction="10000"/>
          </a:bodyPr>
          <a:lstStyle/>
          <a:p>
            <a:pPr>
              <a:buNone/>
            </a:pPr>
            <a:endParaRPr lang="en-CA" i="1" dirty="0" smtClean="0"/>
          </a:p>
          <a:p>
            <a:pPr>
              <a:buClrTx/>
              <a:buNone/>
            </a:pPr>
            <a:endParaRPr lang="en-CA" dirty="0" smtClean="0"/>
          </a:p>
          <a:p>
            <a:pPr algn="ctr">
              <a:buClrTx/>
              <a:buNone/>
            </a:pPr>
            <a:r>
              <a:rPr lang="en-CA" sz="6000" b="1" dirty="0" smtClean="0">
                <a:effectLst>
                  <a:outerShdw blurRad="38100" dist="38100" dir="2700000" algn="tl">
                    <a:srgbClr val="000000">
                      <a:alpha val="43137"/>
                    </a:srgbClr>
                  </a:outerShdw>
                </a:effectLst>
              </a:rPr>
              <a:t>ACTION !</a:t>
            </a:r>
          </a:p>
          <a:p>
            <a:pPr>
              <a:buNone/>
            </a:pPr>
            <a:endParaRPr lang="en-CA" dirty="0" smtClean="0"/>
          </a:p>
          <a:p>
            <a:pPr>
              <a:buClrTx/>
              <a:buNone/>
            </a:pPr>
            <a:endParaRPr lang="en-CA" sz="1400" dirty="0"/>
          </a:p>
        </p:txBody>
      </p:sp>
      <p:pic>
        <p:nvPicPr>
          <p:cNvPr id="2" name="Picture 2" descr="C:\Users\MINE\AppData\Local\Microsoft\Windows\Temporary Internet Files\Content.IE5\M21D2XW9\MM900185589[1].gif"/>
          <p:cNvPicPr>
            <a:picLocks noChangeAspect="1" noChangeArrowheads="1" noCrop="1"/>
          </p:cNvPicPr>
          <p:nvPr/>
        </p:nvPicPr>
        <p:blipFill>
          <a:blip r:embed="rId4" cstate="print"/>
          <a:srcRect/>
          <a:stretch>
            <a:fillRect/>
          </a:stretch>
        </p:blipFill>
        <p:spPr bwMode="auto">
          <a:xfrm>
            <a:off x="3141407" y="1909918"/>
            <a:ext cx="3141406" cy="3141406"/>
          </a:xfrm>
          <a:prstGeom prst="rect">
            <a:avLst/>
          </a:prstGeom>
          <a:noFill/>
        </p:spPr>
      </p:pic>
    </p:spTree>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p:txBody>
          <a:bodyPr>
            <a:normAutofit/>
          </a:bodyPr>
          <a:lstStyle/>
          <a:p>
            <a:r>
              <a:rPr lang="en-US" dirty="0" smtClean="0"/>
              <a:t> 		Defining Financial Literacy</a:t>
            </a:r>
            <a:endParaRPr lang="en-CA" dirty="0"/>
          </a:p>
        </p:txBody>
      </p:sp>
      <p:sp>
        <p:nvSpPr>
          <p:cNvPr id="10" name="Content Placeholder 9"/>
          <p:cNvSpPr>
            <a:spLocks noGrp="1"/>
          </p:cNvSpPr>
          <p:nvPr>
            <p:ph idx="1"/>
          </p:nvPr>
        </p:nvSpPr>
        <p:spPr>
          <a:xfrm>
            <a:off x="571472" y="4286256"/>
            <a:ext cx="8229600" cy="2143140"/>
          </a:xfrm>
        </p:spPr>
        <p:txBody>
          <a:bodyPr>
            <a:normAutofit fontScale="85000" lnSpcReduction="20000"/>
          </a:bodyPr>
          <a:lstStyle/>
          <a:p>
            <a:pPr>
              <a:buNone/>
            </a:pPr>
            <a:endParaRPr lang="en-CA" i="1" dirty="0" smtClean="0"/>
          </a:p>
          <a:p>
            <a:pPr>
              <a:buClrTx/>
              <a:buNone/>
            </a:pPr>
            <a:endParaRPr lang="en-CA" dirty="0" smtClean="0"/>
          </a:p>
          <a:p>
            <a:pPr>
              <a:buClrTx/>
              <a:buNone/>
            </a:pPr>
            <a:endParaRPr lang="en-CA" dirty="0" smtClean="0"/>
          </a:p>
          <a:p>
            <a:pPr>
              <a:buNone/>
            </a:pPr>
            <a:endParaRPr lang="en-CA" dirty="0" smtClean="0"/>
          </a:p>
          <a:p>
            <a:pPr>
              <a:buClrTx/>
              <a:buNone/>
            </a:pPr>
            <a:r>
              <a:rPr lang="en-CA" sz="1400" i="1" dirty="0" smtClean="0"/>
              <a:t>Source: pg. 7, A Sound Investment, Financial Literacy Education in Ontario Schools, The Report of the Working Group on Financial Literacy, 2010</a:t>
            </a:r>
            <a:endParaRPr lang="en-CA" sz="1400" dirty="0"/>
          </a:p>
        </p:txBody>
      </p:sp>
      <p:pic>
        <p:nvPicPr>
          <p:cNvPr id="2051" name="Picture 3"/>
          <p:cNvPicPr>
            <a:picLocks noChangeAspect="1" noChangeArrowheads="1"/>
          </p:cNvPicPr>
          <p:nvPr/>
        </p:nvPicPr>
        <p:blipFill>
          <a:blip r:embed="rId4" cstate="print"/>
          <a:srcRect/>
          <a:stretch>
            <a:fillRect/>
          </a:stretch>
        </p:blipFill>
        <p:spPr bwMode="auto">
          <a:xfrm>
            <a:off x="2357422" y="1728439"/>
            <a:ext cx="4672320" cy="327219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p:txBody>
          <a:bodyPr>
            <a:normAutofit/>
          </a:bodyPr>
          <a:lstStyle/>
          <a:p>
            <a:r>
              <a:rPr lang="en-US" dirty="0" smtClean="0"/>
              <a:t> 		Defining Financial Literacy</a:t>
            </a:r>
            <a:endParaRPr lang="en-CA" dirty="0"/>
          </a:p>
        </p:txBody>
      </p:sp>
      <p:sp>
        <p:nvSpPr>
          <p:cNvPr id="10" name="Content Placeholder 9"/>
          <p:cNvSpPr>
            <a:spLocks noGrp="1"/>
          </p:cNvSpPr>
          <p:nvPr>
            <p:ph idx="1"/>
          </p:nvPr>
        </p:nvSpPr>
        <p:spPr>
          <a:xfrm>
            <a:off x="571472" y="4286256"/>
            <a:ext cx="8229600" cy="2143140"/>
          </a:xfrm>
        </p:spPr>
        <p:txBody>
          <a:bodyPr>
            <a:normAutofit lnSpcReduction="10000"/>
          </a:bodyPr>
          <a:lstStyle/>
          <a:p>
            <a:pPr>
              <a:buNone/>
            </a:pPr>
            <a:endParaRPr lang="en-CA" i="1" dirty="0" smtClean="0"/>
          </a:p>
          <a:p>
            <a:pPr>
              <a:buClrTx/>
              <a:buNone/>
            </a:pPr>
            <a:endParaRPr lang="en-CA" dirty="0" smtClean="0"/>
          </a:p>
          <a:p>
            <a:pPr algn="ctr">
              <a:buClrTx/>
              <a:buNone/>
            </a:pPr>
            <a:r>
              <a:rPr lang="en-CA" sz="6000" b="1" dirty="0" smtClean="0">
                <a:effectLst>
                  <a:outerShdw blurRad="38100" dist="38100" dir="2700000" algn="tl">
                    <a:srgbClr val="000000">
                      <a:alpha val="43137"/>
                    </a:srgbClr>
                  </a:outerShdw>
                </a:effectLst>
              </a:rPr>
              <a:t>ACTION !</a:t>
            </a:r>
          </a:p>
          <a:p>
            <a:pPr>
              <a:buNone/>
            </a:pPr>
            <a:endParaRPr lang="en-CA" dirty="0" smtClean="0"/>
          </a:p>
          <a:p>
            <a:pPr>
              <a:buClrTx/>
              <a:buNone/>
            </a:pPr>
            <a:endParaRPr lang="en-CA" sz="1400" dirty="0"/>
          </a:p>
        </p:txBody>
      </p:sp>
      <p:pic>
        <p:nvPicPr>
          <p:cNvPr id="2" name="Picture 2" descr="C:\Users\MINE\AppData\Local\Microsoft\Windows\Temporary Internet Files\Content.IE5\M21D2XW9\MM900185589[1].gif"/>
          <p:cNvPicPr>
            <a:picLocks noChangeAspect="1" noChangeArrowheads="1" noCrop="1"/>
          </p:cNvPicPr>
          <p:nvPr/>
        </p:nvPicPr>
        <p:blipFill>
          <a:blip r:embed="rId4" cstate="print"/>
          <a:srcRect/>
          <a:stretch>
            <a:fillRect/>
          </a:stretch>
        </p:blipFill>
        <p:spPr bwMode="auto">
          <a:xfrm>
            <a:off x="3141407" y="1909918"/>
            <a:ext cx="3141406" cy="3141406"/>
          </a:xfrm>
          <a:prstGeom prst="rect">
            <a:avLst/>
          </a:prstGeom>
          <a:noFill/>
        </p:spPr>
      </p:pic>
    </p:spTree>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p:txBody>
          <a:bodyPr>
            <a:normAutofit fontScale="90000"/>
          </a:bodyPr>
          <a:lstStyle/>
          <a:p>
            <a:r>
              <a:rPr lang="en-US" dirty="0" smtClean="0"/>
              <a:t> 		Guiding Principles</a:t>
            </a:r>
            <a:br>
              <a:rPr lang="en-US" dirty="0" smtClean="0"/>
            </a:br>
            <a:r>
              <a:rPr lang="en-US" dirty="0" smtClean="0"/>
              <a:t> </a:t>
            </a:r>
            <a:endParaRPr lang="en-CA" dirty="0"/>
          </a:p>
        </p:txBody>
      </p:sp>
      <p:sp>
        <p:nvSpPr>
          <p:cNvPr id="10" name="Content Placeholder 9"/>
          <p:cNvSpPr>
            <a:spLocks noGrp="1"/>
          </p:cNvSpPr>
          <p:nvPr>
            <p:ph idx="1"/>
          </p:nvPr>
        </p:nvSpPr>
        <p:spPr>
          <a:xfrm>
            <a:off x="457200" y="1643561"/>
            <a:ext cx="8229600" cy="4525963"/>
          </a:xfrm>
        </p:spPr>
        <p:txBody>
          <a:bodyPr>
            <a:normAutofit fontScale="92500" lnSpcReduction="20000"/>
          </a:bodyPr>
          <a:lstStyle/>
          <a:p>
            <a:pPr>
              <a:buClrTx/>
            </a:pPr>
            <a:r>
              <a:rPr lang="en-US" b="1" dirty="0" smtClean="0"/>
              <a:t>No additional expectations would be required</a:t>
            </a:r>
            <a:r>
              <a:rPr lang="en-US" dirty="0" smtClean="0"/>
              <a:t>: developing financial literacy skills in our students can be achieved by providing a financial focus for existing expectations</a:t>
            </a:r>
          </a:p>
          <a:p>
            <a:pPr>
              <a:buClrTx/>
              <a:buNone/>
            </a:pPr>
            <a:endParaRPr lang="en-US" dirty="0" smtClean="0"/>
          </a:p>
          <a:p>
            <a:pPr>
              <a:buClrTx/>
            </a:pPr>
            <a:r>
              <a:rPr lang="en-US" b="1" dirty="0" smtClean="0"/>
              <a:t>Assessment </a:t>
            </a:r>
            <a:r>
              <a:rPr lang="en-US" dirty="0" smtClean="0"/>
              <a:t>of student achievement would include financial applications</a:t>
            </a:r>
          </a:p>
          <a:p>
            <a:pPr>
              <a:buClrTx/>
              <a:buNone/>
            </a:pPr>
            <a:endParaRPr lang="en-US" dirty="0" smtClean="0"/>
          </a:p>
          <a:p>
            <a:pPr>
              <a:buClrTx/>
            </a:pPr>
            <a:r>
              <a:rPr lang="en-US" b="1" dirty="0" smtClean="0"/>
              <a:t>All subject areas</a:t>
            </a:r>
            <a:r>
              <a:rPr lang="en-US" dirty="0" smtClean="0"/>
              <a:t> are building to incorporate financial literacy initiatives - Mathematics is not alone! </a:t>
            </a:r>
          </a:p>
          <a:p>
            <a:pPr>
              <a:buNone/>
            </a:pPr>
            <a:endParaRPr lang="en-C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p:txBody>
          <a:bodyPr>
            <a:normAutofit fontScale="90000"/>
          </a:bodyPr>
          <a:lstStyle/>
          <a:p>
            <a:r>
              <a:rPr lang="en-US" dirty="0" smtClean="0"/>
              <a:t> 		Connections to the Math</a:t>
            </a:r>
            <a:br>
              <a:rPr lang="en-US" dirty="0" smtClean="0"/>
            </a:br>
            <a:r>
              <a:rPr lang="en-US" dirty="0" smtClean="0"/>
              <a:t>            Curriculum: </a:t>
            </a:r>
            <a:endParaRPr lang="en-CA" dirty="0"/>
          </a:p>
        </p:txBody>
      </p:sp>
      <p:sp>
        <p:nvSpPr>
          <p:cNvPr id="10" name="Content Placeholder 9"/>
          <p:cNvSpPr>
            <a:spLocks noGrp="1"/>
          </p:cNvSpPr>
          <p:nvPr>
            <p:ph idx="1"/>
          </p:nvPr>
        </p:nvSpPr>
        <p:spPr>
          <a:xfrm>
            <a:off x="428596" y="2143116"/>
            <a:ext cx="8229600" cy="4025897"/>
          </a:xfrm>
        </p:spPr>
        <p:txBody>
          <a:bodyPr>
            <a:normAutofit/>
          </a:bodyPr>
          <a:lstStyle/>
          <a:p>
            <a:pPr>
              <a:buClrTx/>
            </a:pPr>
            <a:r>
              <a:rPr lang="en-US" sz="3600" b="1" dirty="0" smtClean="0"/>
              <a:t>OAME Continuum</a:t>
            </a:r>
          </a:p>
          <a:p>
            <a:pPr indent="2620963">
              <a:buClrTx/>
              <a:buNone/>
            </a:pPr>
            <a:r>
              <a:rPr lang="en-CA" sz="2400" dirty="0" smtClean="0">
                <a:hlinkClick r:id="rId4"/>
              </a:rPr>
              <a:t>http://www.oame.on.ca/</a:t>
            </a:r>
            <a:endParaRPr lang="en-CA" sz="2400" dirty="0" smtClean="0"/>
          </a:p>
          <a:p>
            <a:pPr indent="2620963">
              <a:buClrTx/>
              <a:buNone/>
            </a:pPr>
            <a:endParaRPr lang="en-US" sz="2400" b="1" dirty="0" smtClean="0"/>
          </a:p>
          <a:p>
            <a:pPr>
              <a:buClrTx/>
            </a:pPr>
            <a:r>
              <a:rPr lang="en-US" sz="3600" b="1" dirty="0" smtClean="0"/>
              <a:t>Lesson supports have been developed specifically for grades 7 – 10</a:t>
            </a:r>
          </a:p>
          <a:p>
            <a:pPr>
              <a:buClrTx/>
              <a:buNone/>
            </a:pPr>
            <a:endParaRPr lang="en-US" sz="3600" b="1"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p:txBody>
          <a:bodyPr>
            <a:normAutofit fontScale="90000"/>
          </a:bodyPr>
          <a:lstStyle/>
          <a:p>
            <a:r>
              <a:rPr lang="en-US" dirty="0" smtClean="0"/>
              <a:t> 		Connections to Grade 9 &amp;</a:t>
            </a:r>
            <a:br>
              <a:rPr lang="en-US" dirty="0" smtClean="0"/>
            </a:br>
            <a:r>
              <a:rPr lang="en-US" dirty="0" smtClean="0"/>
              <a:t>            10 Applied Math Courses</a:t>
            </a:r>
            <a:endParaRPr lang="en-CA" dirty="0"/>
          </a:p>
        </p:txBody>
      </p:sp>
      <p:sp>
        <p:nvSpPr>
          <p:cNvPr id="10" name="Content Placeholder 9"/>
          <p:cNvSpPr>
            <a:spLocks noGrp="1"/>
          </p:cNvSpPr>
          <p:nvPr>
            <p:ph idx="1"/>
          </p:nvPr>
        </p:nvSpPr>
        <p:spPr>
          <a:xfrm>
            <a:off x="428596" y="2071678"/>
            <a:ext cx="8229600" cy="4240211"/>
          </a:xfrm>
        </p:spPr>
        <p:txBody>
          <a:bodyPr>
            <a:normAutofit/>
          </a:bodyPr>
          <a:lstStyle/>
          <a:p>
            <a:pPr>
              <a:buClrTx/>
            </a:pPr>
            <a:r>
              <a:rPr lang="en-US" b="1" dirty="0" smtClean="0"/>
              <a:t>Three detailed lesson plans have been </a:t>
            </a:r>
            <a:r>
              <a:rPr lang="en-US" b="1" dirty="0" smtClean="0"/>
              <a:t>created suitable for Grade 9 and 10 Academic and/or Applied</a:t>
            </a:r>
            <a:endParaRPr lang="en-US" b="1" dirty="0" smtClean="0"/>
          </a:p>
          <a:p>
            <a:pPr>
              <a:buClrTx/>
              <a:buNone/>
            </a:pPr>
            <a:endParaRPr lang="en-US" b="1" dirty="0" smtClean="0"/>
          </a:p>
          <a:p>
            <a:pPr>
              <a:buClrTx/>
            </a:pPr>
            <a:r>
              <a:rPr lang="en-US" b="1" dirty="0" smtClean="0"/>
              <a:t>Financial Literacy Lesson Plan Template</a:t>
            </a:r>
          </a:p>
          <a:p>
            <a:pPr>
              <a:buClrTx/>
              <a:buNone/>
            </a:pPr>
            <a:r>
              <a:rPr lang="en-US" b="1" dirty="0" smtClean="0"/>
              <a:t> </a:t>
            </a:r>
            <a:endParaRPr lang="en-CA"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p:txBody>
          <a:bodyPr>
            <a:normAutofit fontScale="90000"/>
          </a:bodyPr>
          <a:lstStyle/>
          <a:p>
            <a:pPr algn="ctr"/>
            <a:r>
              <a:rPr lang="en-US" dirty="0" smtClean="0"/>
              <a:t> 		Financial Literacy template</a:t>
            </a:r>
            <a:br>
              <a:rPr lang="en-US" dirty="0" smtClean="0"/>
            </a:br>
            <a:r>
              <a:rPr lang="en-US" dirty="0" smtClean="0"/>
              <a:t>	page 1</a:t>
            </a:r>
            <a:endParaRPr lang="en-CA" dirty="0"/>
          </a:p>
        </p:txBody>
      </p:sp>
      <p:pic>
        <p:nvPicPr>
          <p:cNvPr id="2" name="Picture 2"/>
          <p:cNvPicPr>
            <a:picLocks noGrp="1" noChangeAspect="1" noChangeArrowheads="1"/>
          </p:cNvPicPr>
          <p:nvPr>
            <p:ph idx="1"/>
          </p:nvPr>
        </p:nvPicPr>
        <p:blipFill>
          <a:blip r:embed="rId4" cstate="print"/>
          <a:srcRect/>
          <a:stretch>
            <a:fillRect/>
          </a:stretch>
        </p:blipFill>
        <p:spPr bwMode="auto">
          <a:xfrm>
            <a:off x="2912215" y="1532254"/>
            <a:ext cx="5143535" cy="497727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p:txBody>
          <a:bodyPr>
            <a:normAutofit/>
          </a:bodyPr>
          <a:lstStyle/>
          <a:p>
            <a:r>
              <a:rPr lang="en-US" dirty="0" smtClean="0"/>
              <a:t> 		Financial Literacy template</a:t>
            </a:r>
            <a:endParaRPr lang="en-CA" dirty="0"/>
          </a:p>
        </p:txBody>
      </p:sp>
      <p:sp>
        <p:nvSpPr>
          <p:cNvPr id="10" name="Content Placeholder 9"/>
          <p:cNvSpPr>
            <a:spLocks noGrp="1"/>
          </p:cNvSpPr>
          <p:nvPr>
            <p:ph idx="1"/>
          </p:nvPr>
        </p:nvSpPr>
        <p:spPr>
          <a:xfrm>
            <a:off x="428596" y="2071678"/>
            <a:ext cx="8229600" cy="4240211"/>
          </a:xfrm>
        </p:spPr>
        <p:txBody>
          <a:bodyPr>
            <a:normAutofit/>
          </a:bodyPr>
          <a:lstStyle/>
          <a:p>
            <a:pPr>
              <a:buClrTx/>
              <a:buNone/>
            </a:pPr>
            <a:r>
              <a:rPr lang="en-US" sz="2800" b="1" dirty="0" smtClean="0"/>
              <a:t>ON PAGE ONE OF THE TEMPLATE</a:t>
            </a:r>
          </a:p>
          <a:p>
            <a:pPr marL="620713" indent="-228600">
              <a:buClrTx/>
            </a:pPr>
            <a:r>
              <a:rPr lang="en-US" sz="2800" b="1" dirty="0" smtClean="0"/>
              <a:t>Connections to Financial Literacy</a:t>
            </a:r>
            <a:endParaRPr lang="en-CA" sz="2800" b="1" dirty="0" smtClean="0"/>
          </a:p>
          <a:p>
            <a:pPr marL="620713" indent="-228600">
              <a:buClrTx/>
            </a:pPr>
            <a:r>
              <a:rPr lang="en-US" sz="2800" b="1" dirty="0" smtClean="0"/>
              <a:t>Curriculum Expectations</a:t>
            </a:r>
          </a:p>
          <a:p>
            <a:pPr marL="620713" indent="-228600">
              <a:buClrTx/>
            </a:pPr>
            <a:r>
              <a:rPr lang="en-US" sz="2800" b="1" dirty="0" smtClean="0"/>
              <a:t>Learning Goals</a:t>
            </a:r>
          </a:p>
          <a:p>
            <a:pPr marL="620713" indent="-228600">
              <a:buClrTx/>
            </a:pPr>
            <a:r>
              <a:rPr lang="en-US" sz="2800" b="1" dirty="0" smtClean="0"/>
              <a:t>Instructional Components and Context</a:t>
            </a:r>
          </a:p>
          <a:p>
            <a:pPr marL="1519238" lvl="1" indent="-619125">
              <a:buClrTx/>
            </a:pPr>
            <a:r>
              <a:rPr lang="en-US" sz="2800" b="1" dirty="0" smtClean="0"/>
              <a:t>Readiness</a:t>
            </a:r>
          </a:p>
          <a:p>
            <a:pPr marL="1519238" lvl="1" indent="-619125">
              <a:buClrTx/>
            </a:pPr>
            <a:r>
              <a:rPr lang="en-US" sz="2800" b="1" dirty="0" smtClean="0"/>
              <a:t>Terminology</a:t>
            </a:r>
            <a:endParaRPr lang="en-CA" sz="2800" b="1" dirty="0" smtClean="0"/>
          </a:p>
          <a:p>
            <a:pPr marL="1519238" lvl="1" indent="-619125">
              <a:buClrTx/>
            </a:pPr>
            <a:r>
              <a:rPr lang="en-US" sz="2800" b="1" dirty="0" smtClean="0"/>
              <a:t>Materials</a:t>
            </a:r>
            <a:endParaRPr lang="en-CA" sz="2800" b="1" dirty="0" smtClean="0"/>
          </a:p>
          <a:p>
            <a:pPr lvl="1">
              <a:buClrTx/>
              <a:buNone/>
            </a:pPr>
            <a:endParaRPr lang="en-CA" b="1" dirty="0" smtClean="0"/>
          </a:p>
          <a:p>
            <a:pPr>
              <a:buClrTx/>
            </a:pPr>
            <a:endParaRPr lang="en-CA" b="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p:txBody>
          <a:bodyPr>
            <a:normAutofit/>
          </a:bodyPr>
          <a:lstStyle/>
          <a:p>
            <a:r>
              <a:rPr lang="en-US" dirty="0" smtClean="0"/>
              <a:t> 		Financial Literacy template</a:t>
            </a:r>
            <a:endParaRPr lang="en-CA" dirty="0"/>
          </a:p>
        </p:txBody>
      </p:sp>
      <p:sp>
        <p:nvSpPr>
          <p:cNvPr id="10" name="Content Placeholder 9"/>
          <p:cNvSpPr>
            <a:spLocks noGrp="1"/>
          </p:cNvSpPr>
          <p:nvPr>
            <p:ph idx="1"/>
          </p:nvPr>
        </p:nvSpPr>
        <p:spPr>
          <a:xfrm>
            <a:off x="428596" y="2071678"/>
            <a:ext cx="8229600" cy="4240211"/>
          </a:xfrm>
        </p:spPr>
        <p:txBody>
          <a:bodyPr>
            <a:normAutofit/>
          </a:bodyPr>
          <a:lstStyle/>
          <a:p>
            <a:pPr>
              <a:buClrTx/>
              <a:buNone/>
            </a:pPr>
            <a:r>
              <a:rPr lang="en-US" sz="2800" b="1" dirty="0" smtClean="0"/>
              <a:t>ON PAGE TWO OF THE TEMPLATE</a:t>
            </a:r>
          </a:p>
          <a:p>
            <a:pPr lvl="1">
              <a:buClrTx/>
              <a:buNone/>
            </a:pPr>
            <a:endParaRPr lang="en-CA" b="1" dirty="0" smtClean="0"/>
          </a:p>
          <a:p>
            <a:pPr lvl="1">
              <a:buClrTx/>
              <a:buNone/>
            </a:pPr>
            <a:r>
              <a:rPr lang="en-CA" sz="2700" b="1" dirty="0" smtClean="0"/>
              <a:t>Three-part lesson plan</a:t>
            </a:r>
          </a:p>
          <a:p>
            <a:pPr marL="442913" lvl="1" indent="0">
              <a:buClrTx/>
            </a:pPr>
            <a:r>
              <a:rPr lang="en-CA" sz="2700" b="1" dirty="0" smtClean="0"/>
              <a:t>	Minds On</a:t>
            </a:r>
          </a:p>
          <a:p>
            <a:pPr lvl="1">
              <a:buClrTx/>
            </a:pPr>
            <a:r>
              <a:rPr lang="en-CA" sz="2700" b="1" dirty="0" smtClean="0"/>
              <a:t>   Action!</a:t>
            </a:r>
          </a:p>
          <a:p>
            <a:pPr lvl="1">
              <a:buClrTx/>
            </a:pPr>
            <a:r>
              <a:rPr lang="en-CA" sz="2700" b="1" dirty="0" smtClean="0"/>
              <a:t>   Consolidation</a:t>
            </a:r>
          </a:p>
          <a:p>
            <a:pPr lvl="1">
              <a:buClrTx/>
            </a:pPr>
            <a:endParaRPr lang="en-CA" b="1" dirty="0" smtClean="0"/>
          </a:p>
          <a:p>
            <a:pPr>
              <a:buClrTx/>
            </a:pPr>
            <a:endParaRPr lang="en-CA" b="1" dirty="0"/>
          </a:p>
        </p:txBody>
      </p:sp>
      <p:pic>
        <p:nvPicPr>
          <p:cNvPr id="3074" name="Picture 2" descr="afl"/>
          <p:cNvPicPr>
            <a:picLocks noChangeAspect="1" noChangeArrowheads="1"/>
          </p:cNvPicPr>
          <p:nvPr/>
        </p:nvPicPr>
        <p:blipFill>
          <a:blip r:embed="rId4" cstate="print"/>
          <a:srcRect/>
          <a:stretch>
            <a:fillRect/>
          </a:stretch>
        </p:blipFill>
        <p:spPr bwMode="auto">
          <a:xfrm>
            <a:off x="6715140" y="2357430"/>
            <a:ext cx="1857388" cy="844267"/>
          </a:xfrm>
          <a:prstGeom prst="rect">
            <a:avLst/>
          </a:prstGeom>
          <a:noFill/>
          <a:ln w="9525">
            <a:noFill/>
            <a:miter lim="800000"/>
            <a:headEnd/>
            <a:tailEnd/>
          </a:ln>
        </p:spPr>
      </p:pic>
      <p:pic>
        <p:nvPicPr>
          <p:cNvPr id="3075" name="Picture 3" descr="aal"/>
          <p:cNvPicPr>
            <a:picLocks noChangeAspect="1" noChangeArrowheads="1"/>
          </p:cNvPicPr>
          <p:nvPr/>
        </p:nvPicPr>
        <p:blipFill>
          <a:blip r:embed="rId5" cstate="print"/>
          <a:srcRect/>
          <a:stretch>
            <a:fillRect/>
          </a:stretch>
        </p:blipFill>
        <p:spPr bwMode="auto">
          <a:xfrm>
            <a:off x="6715140" y="3429000"/>
            <a:ext cx="1857388" cy="812607"/>
          </a:xfrm>
          <a:prstGeom prst="rect">
            <a:avLst/>
          </a:prstGeom>
          <a:noFill/>
          <a:ln w="9525">
            <a:noFill/>
            <a:miter lim="800000"/>
            <a:headEnd/>
            <a:tailEnd/>
          </a:ln>
        </p:spPr>
      </p:pic>
      <p:pic>
        <p:nvPicPr>
          <p:cNvPr id="3076" name="Picture 4" descr="aol"/>
          <p:cNvPicPr>
            <a:picLocks noChangeAspect="1" noChangeArrowheads="1"/>
          </p:cNvPicPr>
          <p:nvPr/>
        </p:nvPicPr>
        <p:blipFill>
          <a:blip r:embed="rId6" cstate="print"/>
          <a:srcRect/>
          <a:stretch>
            <a:fillRect/>
          </a:stretch>
        </p:blipFill>
        <p:spPr bwMode="auto">
          <a:xfrm>
            <a:off x="6715140" y="4500570"/>
            <a:ext cx="1934321" cy="785818"/>
          </a:xfrm>
          <a:prstGeom prst="rect">
            <a:avLst/>
          </a:prstGeom>
          <a:noFill/>
          <a:ln w="9525">
            <a:noFill/>
            <a:miter lim="800000"/>
            <a:headEnd/>
            <a:tailEnd/>
          </a:ln>
        </p:spPr>
      </p:pic>
      <p:pic>
        <p:nvPicPr>
          <p:cNvPr id="3077" name="Picture 5" descr="DIapplesmall"/>
          <p:cNvPicPr>
            <a:picLocks noChangeAspect="1" noChangeArrowheads="1"/>
          </p:cNvPicPr>
          <p:nvPr/>
        </p:nvPicPr>
        <p:blipFill>
          <a:blip r:embed="rId7" cstate="print"/>
          <a:srcRect/>
          <a:stretch>
            <a:fillRect/>
          </a:stretch>
        </p:blipFill>
        <p:spPr bwMode="auto">
          <a:xfrm>
            <a:off x="6700392" y="5439094"/>
            <a:ext cx="1943574" cy="113317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p:txBody>
          <a:bodyPr>
            <a:normAutofit fontScale="90000"/>
          </a:bodyPr>
          <a:lstStyle/>
          <a:p>
            <a:pPr algn="ctr"/>
            <a:r>
              <a:rPr lang="en-US" dirty="0" smtClean="0"/>
              <a:t> 		Financial Literacy template</a:t>
            </a:r>
            <a:br>
              <a:rPr lang="en-US" dirty="0" smtClean="0"/>
            </a:br>
            <a:r>
              <a:rPr lang="en-US" dirty="0" smtClean="0"/>
              <a:t>	page 2</a:t>
            </a:r>
            <a:endParaRPr lang="en-CA" dirty="0"/>
          </a:p>
        </p:txBody>
      </p:sp>
      <p:pic>
        <p:nvPicPr>
          <p:cNvPr id="2050" name="Picture 2"/>
          <p:cNvPicPr>
            <a:picLocks noGrp="1" noChangeAspect="1" noChangeArrowheads="1"/>
          </p:cNvPicPr>
          <p:nvPr>
            <p:ph idx="1"/>
          </p:nvPr>
        </p:nvPicPr>
        <p:blipFill>
          <a:blip r:embed="rId4" cstate="print"/>
          <a:stretch>
            <a:fillRect/>
          </a:stretch>
        </p:blipFill>
        <p:spPr bwMode="auto">
          <a:xfrm>
            <a:off x="2737838" y="1600200"/>
            <a:ext cx="3668323" cy="45259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2143116"/>
            <a:ext cx="7772400" cy="4319605"/>
          </a:xfrm>
        </p:spPr>
        <p:txBody>
          <a:bodyPr>
            <a:normAutofit/>
          </a:bodyPr>
          <a:lstStyle/>
          <a:p>
            <a:pPr algn="ctr"/>
            <a:r>
              <a:rPr lang="en-CA" dirty="0" smtClean="0"/>
              <a:t>A product of the Ontario Association for Mathematics Education  funded by the Ministry of Education</a:t>
            </a:r>
            <a:br>
              <a:rPr lang="en-CA" dirty="0" smtClean="0"/>
            </a:br>
            <a:r>
              <a:rPr lang="en-CA" dirty="0" smtClean="0"/>
              <a:t/>
            </a:r>
            <a:br>
              <a:rPr lang="en-CA" dirty="0" smtClean="0"/>
            </a:br>
            <a:endParaRPr lang="en-CA" dirty="0"/>
          </a:p>
        </p:txBody>
      </p:sp>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pic>
        <p:nvPicPr>
          <p:cNvPr id="6" name="Picture 5" descr="OAME-logo-e1303918460546.jpg"/>
          <p:cNvPicPr>
            <a:picLocks noChangeAspect="1"/>
          </p:cNvPicPr>
          <p:nvPr/>
        </p:nvPicPr>
        <p:blipFill>
          <a:blip r:embed="rId4" cstate="print"/>
          <a:stretch>
            <a:fillRect/>
          </a:stretch>
        </p:blipFill>
        <p:spPr>
          <a:xfrm>
            <a:off x="7339254" y="285728"/>
            <a:ext cx="1209447" cy="1071570"/>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p:txBody>
          <a:bodyPr>
            <a:normAutofit/>
          </a:bodyPr>
          <a:lstStyle/>
          <a:p>
            <a:r>
              <a:rPr lang="en-US" dirty="0" smtClean="0"/>
              <a:t> 		  </a:t>
            </a:r>
            <a:r>
              <a:rPr lang="en-US" dirty="0" smtClean="0">
                <a:solidFill>
                  <a:srgbClr val="7030A0"/>
                </a:solidFill>
                <a:effectLst>
                  <a:outerShdw blurRad="38100" dist="38100" dir="2700000" algn="tl">
                    <a:srgbClr val="000000">
                      <a:alpha val="43137"/>
                    </a:srgbClr>
                  </a:outerShdw>
                </a:effectLst>
              </a:rPr>
              <a:t>What is included?</a:t>
            </a:r>
            <a:endParaRPr lang="en-CA" dirty="0">
              <a:solidFill>
                <a:srgbClr val="7030A0"/>
              </a:solidFill>
              <a:effectLst>
                <a:outerShdw blurRad="38100" dist="38100" dir="2700000" algn="tl">
                  <a:srgbClr val="000000">
                    <a:alpha val="43137"/>
                  </a:srgbClr>
                </a:outerShdw>
              </a:effectLst>
            </a:endParaRPr>
          </a:p>
        </p:txBody>
      </p:sp>
      <p:sp>
        <p:nvSpPr>
          <p:cNvPr id="10" name="Content Placeholder 9"/>
          <p:cNvSpPr>
            <a:spLocks noGrp="1"/>
          </p:cNvSpPr>
          <p:nvPr>
            <p:ph idx="1"/>
          </p:nvPr>
        </p:nvSpPr>
        <p:spPr>
          <a:xfrm>
            <a:off x="377796" y="2414578"/>
            <a:ext cx="8229600" cy="4240211"/>
          </a:xfrm>
        </p:spPr>
        <p:txBody>
          <a:bodyPr>
            <a:normAutofit/>
          </a:bodyPr>
          <a:lstStyle/>
          <a:p>
            <a:pPr algn="ctr">
              <a:buClrTx/>
              <a:buNone/>
            </a:pPr>
            <a:r>
              <a:rPr lang="en-CA" sz="3200" b="1" dirty="0" smtClean="0"/>
              <a:t>EVERYTHING YOU NEED TO ASSIST </a:t>
            </a:r>
          </a:p>
          <a:p>
            <a:pPr algn="ctr">
              <a:buClrTx/>
              <a:buNone/>
            </a:pPr>
            <a:r>
              <a:rPr lang="en-CA" sz="3200" b="1" dirty="0" smtClean="0"/>
              <a:t> THE TEACHER IN</a:t>
            </a:r>
          </a:p>
          <a:p>
            <a:pPr algn="ctr">
              <a:buClrTx/>
              <a:buNone/>
            </a:pPr>
            <a:r>
              <a:rPr lang="en-CA" sz="3200" b="1" dirty="0" smtClean="0"/>
              <a:t>DELIVERING THE LESSON </a:t>
            </a:r>
            <a:endParaRPr lang="en-CA" sz="3200" b="1"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a:xfrm>
            <a:off x="457200" y="451614"/>
            <a:ext cx="8686800" cy="1143000"/>
          </a:xfrm>
        </p:spPr>
        <p:txBody>
          <a:bodyPr>
            <a:normAutofit fontScale="90000"/>
          </a:bodyPr>
          <a:lstStyle/>
          <a:p>
            <a:pPr algn="ctr"/>
            <a:r>
              <a:rPr lang="en-US" dirty="0" smtClean="0"/>
              <a:t> </a:t>
            </a:r>
            <a:r>
              <a:rPr lang="en-US" dirty="0" smtClean="0">
                <a:solidFill>
                  <a:srgbClr val="7030A0"/>
                </a:solidFill>
                <a:effectLst>
                  <a:outerShdw blurRad="38100" dist="38100" dir="2700000" algn="tl">
                    <a:srgbClr val="000000">
                      <a:alpha val="43137"/>
                    </a:srgbClr>
                  </a:outerShdw>
                </a:effectLst>
              </a:rPr>
              <a:t>Lesson 1</a:t>
            </a:r>
            <a:br>
              <a:rPr lang="en-US" dirty="0" smtClean="0">
                <a:solidFill>
                  <a:srgbClr val="7030A0"/>
                </a:solidFill>
                <a:effectLst>
                  <a:outerShdw blurRad="38100" dist="38100" dir="2700000" algn="tl">
                    <a:srgbClr val="000000">
                      <a:alpha val="43137"/>
                    </a:srgbClr>
                  </a:outerShdw>
                </a:effectLst>
              </a:rPr>
            </a:br>
            <a:r>
              <a:rPr lang="en-US" dirty="0" smtClean="0">
                <a:solidFill>
                  <a:srgbClr val="7030A0"/>
                </a:solidFill>
                <a:effectLst>
                  <a:outerShdw blurRad="38100" dist="38100" dir="2700000" algn="tl">
                    <a:srgbClr val="000000">
                      <a:alpha val="43137"/>
                    </a:srgbClr>
                  </a:outerShdw>
                </a:effectLst>
              </a:rPr>
              <a:t>HOW MUCH WILL IT </a:t>
            </a:r>
            <a:br>
              <a:rPr lang="en-US" dirty="0" smtClean="0">
                <a:solidFill>
                  <a:srgbClr val="7030A0"/>
                </a:solidFill>
                <a:effectLst>
                  <a:outerShdw blurRad="38100" dist="38100" dir="2700000" algn="tl">
                    <a:srgbClr val="000000">
                      <a:alpha val="43137"/>
                    </a:srgbClr>
                  </a:outerShdw>
                </a:effectLst>
              </a:rPr>
            </a:br>
            <a:r>
              <a:rPr lang="en-US" dirty="0" smtClean="0">
                <a:solidFill>
                  <a:srgbClr val="7030A0"/>
                </a:solidFill>
                <a:effectLst>
                  <a:outerShdw blurRad="38100" dist="38100" dir="2700000" algn="tl">
                    <a:srgbClr val="000000">
                      <a:alpha val="43137"/>
                    </a:srgbClr>
                  </a:outerShdw>
                </a:effectLst>
              </a:rPr>
              <a:t>REALLY COST ?</a:t>
            </a:r>
            <a:endParaRPr lang="en-CA" dirty="0">
              <a:solidFill>
                <a:srgbClr val="7030A0"/>
              </a:solidFill>
              <a:effectLst>
                <a:outerShdw blurRad="38100" dist="38100" dir="2700000" algn="tl">
                  <a:srgbClr val="000000">
                    <a:alpha val="43137"/>
                  </a:srgbClr>
                </a:outerShdw>
              </a:effectLst>
            </a:endParaRPr>
          </a:p>
        </p:txBody>
      </p:sp>
      <p:sp>
        <p:nvSpPr>
          <p:cNvPr id="10" name="Content Placeholder 9"/>
          <p:cNvSpPr>
            <a:spLocks noGrp="1"/>
          </p:cNvSpPr>
          <p:nvPr>
            <p:ph sz="half" idx="1"/>
          </p:nvPr>
        </p:nvSpPr>
        <p:spPr>
          <a:xfrm>
            <a:off x="0" y="2582760"/>
            <a:ext cx="4643438" cy="4525963"/>
          </a:xfrm>
          <a:ln>
            <a:noFill/>
          </a:ln>
        </p:spPr>
        <p:txBody>
          <a:bodyPr>
            <a:normAutofit fontScale="32500" lnSpcReduction="20000"/>
          </a:bodyPr>
          <a:lstStyle/>
          <a:p>
            <a:pPr>
              <a:buClrTx/>
              <a:buNone/>
            </a:pPr>
            <a:endParaRPr lang="en-US" sz="6400" b="1" dirty="0" smtClean="0">
              <a:solidFill>
                <a:schemeClr val="bg2"/>
              </a:solidFill>
            </a:endParaRPr>
          </a:p>
          <a:p>
            <a:pPr>
              <a:buClrTx/>
              <a:buNone/>
            </a:pPr>
            <a:r>
              <a:rPr lang="en-US" sz="6400" b="1" dirty="0" smtClean="0">
                <a:solidFill>
                  <a:srgbClr val="7030A0"/>
                </a:solidFill>
              </a:rPr>
              <a:t>OVERALL  EXPECTATIONS:</a:t>
            </a:r>
            <a:r>
              <a:rPr lang="en-US" sz="6400" b="1" dirty="0" smtClean="0">
                <a:solidFill>
                  <a:schemeClr val="bg2"/>
                </a:solidFill>
              </a:rPr>
              <a:t> </a:t>
            </a:r>
          </a:p>
          <a:p>
            <a:pPr>
              <a:buNone/>
            </a:pPr>
            <a:endParaRPr lang="en-CA" sz="5000" dirty="0" smtClean="0"/>
          </a:p>
          <a:p>
            <a:pPr>
              <a:buNone/>
            </a:pPr>
            <a:r>
              <a:rPr lang="en-CA" sz="5500" b="1" dirty="0" smtClean="0"/>
              <a:t>• apply data-management techniques to investigate relationships between two variables</a:t>
            </a:r>
          </a:p>
          <a:p>
            <a:pPr>
              <a:buNone/>
            </a:pPr>
            <a:endParaRPr lang="en-CA" sz="5500" b="1" dirty="0" smtClean="0"/>
          </a:p>
          <a:p>
            <a:pPr>
              <a:buNone/>
            </a:pPr>
            <a:r>
              <a:rPr lang="en-CA" sz="5500" b="1" dirty="0" smtClean="0"/>
              <a:t>• demonstrate an understanding of the characteristics of a linear relation</a:t>
            </a:r>
          </a:p>
          <a:p>
            <a:pPr>
              <a:buNone/>
            </a:pPr>
            <a:endParaRPr lang="en-CA" sz="5500" b="1" dirty="0" smtClean="0"/>
          </a:p>
          <a:p>
            <a:pPr>
              <a:buNone/>
            </a:pPr>
            <a:r>
              <a:rPr lang="en-CA" sz="5500" b="1" dirty="0" smtClean="0"/>
              <a:t>• connect various representations of a linear relation</a:t>
            </a:r>
          </a:p>
          <a:p>
            <a:pPr>
              <a:buNone/>
            </a:pPr>
            <a:endParaRPr lang="en-CA" sz="5500" b="1" dirty="0" smtClean="0">
              <a:solidFill>
                <a:schemeClr val="bg1"/>
              </a:solidFill>
            </a:endParaRPr>
          </a:p>
          <a:p>
            <a:pPr>
              <a:buClrTx/>
              <a:buNone/>
            </a:pPr>
            <a:endParaRPr lang="en-US" b="1" dirty="0" smtClean="0">
              <a:solidFill>
                <a:schemeClr val="bg2"/>
              </a:solidFill>
            </a:endParaRPr>
          </a:p>
          <a:p>
            <a:pPr>
              <a:buClrTx/>
              <a:buNone/>
            </a:pPr>
            <a:r>
              <a:rPr lang="en-CA" sz="4900" b="1" dirty="0" smtClean="0">
                <a:solidFill>
                  <a:srgbClr val="FFFF00"/>
                </a:solidFill>
                <a:hlinkClick r:id="rId4" action="ppaction://hlinksldjump"/>
              </a:rPr>
              <a:t>Link to Specific Expectations</a:t>
            </a:r>
            <a:endParaRPr lang="en-US" sz="4900" b="1" dirty="0" smtClean="0">
              <a:solidFill>
                <a:srgbClr val="FFFF00"/>
              </a:solidFill>
            </a:endParaRPr>
          </a:p>
          <a:p>
            <a:pPr>
              <a:buClrTx/>
            </a:pPr>
            <a:endParaRPr lang="en-US" b="1" dirty="0" smtClean="0">
              <a:solidFill>
                <a:schemeClr val="bg2"/>
              </a:solidFill>
            </a:endParaRPr>
          </a:p>
          <a:p>
            <a:pPr marL="1165225" lvl="1" indent="0">
              <a:buClrTx/>
              <a:buNone/>
            </a:pPr>
            <a:endParaRPr lang="en-US" sz="2700" b="1" dirty="0" smtClean="0"/>
          </a:p>
          <a:p>
            <a:pPr>
              <a:buClrTx/>
              <a:buNone/>
            </a:pPr>
            <a:endParaRPr lang="en-US" dirty="0" smtClean="0"/>
          </a:p>
        </p:txBody>
      </p:sp>
      <p:sp>
        <p:nvSpPr>
          <p:cNvPr id="7" name="Content Placeholder 6"/>
          <p:cNvSpPr>
            <a:spLocks noGrp="1"/>
          </p:cNvSpPr>
          <p:nvPr>
            <p:ph sz="half" idx="2"/>
          </p:nvPr>
        </p:nvSpPr>
        <p:spPr>
          <a:xfrm>
            <a:off x="4658186" y="2080896"/>
            <a:ext cx="4210080" cy="3643337"/>
          </a:xfrm>
        </p:spPr>
        <p:txBody>
          <a:bodyPr>
            <a:noAutofit/>
          </a:bodyPr>
          <a:lstStyle/>
          <a:p>
            <a:pPr>
              <a:buNone/>
            </a:pPr>
            <a:endParaRPr lang="en-CA" sz="2100" b="1" dirty="0" smtClean="0">
              <a:solidFill>
                <a:srgbClr val="7030A0"/>
              </a:solidFill>
            </a:endParaRPr>
          </a:p>
          <a:p>
            <a:pPr>
              <a:buNone/>
            </a:pPr>
            <a:endParaRPr lang="en-CA" sz="2100" b="1" dirty="0" smtClean="0">
              <a:solidFill>
                <a:srgbClr val="7030A0"/>
              </a:solidFill>
            </a:endParaRPr>
          </a:p>
          <a:p>
            <a:pPr>
              <a:buNone/>
            </a:pPr>
            <a:r>
              <a:rPr lang="en-CA" sz="2100" b="1" dirty="0" smtClean="0">
                <a:solidFill>
                  <a:srgbClr val="7030A0"/>
                </a:solidFill>
              </a:rPr>
              <a:t>STRAND</a:t>
            </a:r>
            <a:r>
              <a:rPr lang="en-CA" sz="2100" b="1" dirty="0" smtClean="0">
                <a:solidFill>
                  <a:schemeClr val="bg1"/>
                </a:solidFill>
              </a:rPr>
              <a:t>:</a:t>
            </a:r>
            <a:r>
              <a:rPr lang="en-US" sz="2100" b="1" dirty="0" smtClean="0">
                <a:solidFill>
                  <a:schemeClr val="bg2"/>
                </a:solidFill>
              </a:rPr>
              <a:t> </a:t>
            </a:r>
            <a:r>
              <a:rPr lang="en-US" sz="2100" b="1" dirty="0" smtClean="0"/>
              <a:t>Linear Relations</a:t>
            </a:r>
          </a:p>
          <a:p>
            <a:pPr>
              <a:buNone/>
            </a:pPr>
            <a:endParaRPr lang="en-US" sz="2100" b="1" dirty="0" smtClean="0">
              <a:solidFill>
                <a:schemeClr val="bg2"/>
              </a:solidFill>
            </a:endParaRPr>
          </a:p>
          <a:p>
            <a:pPr marL="354013" lvl="1" indent="-177800">
              <a:buClrTx/>
              <a:buNone/>
            </a:pPr>
            <a:r>
              <a:rPr lang="en-US" sz="2100" b="1" dirty="0" smtClean="0">
                <a:solidFill>
                  <a:srgbClr val="7030A0"/>
                </a:solidFill>
              </a:rPr>
              <a:t>DESCRIPTION: </a:t>
            </a:r>
            <a:r>
              <a:rPr lang="en-US" sz="2100" b="1" dirty="0" smtClean="0"/>
              <a:t>Students  generate and analyze linearly related data in the context of installment and service contract purchases </a:t>
            </a:r>
          </a:p>
          <a:p>
            <a:pPr marL="365760" lvl="1" indent="-256032">
              <a:spcBef>
                <a:spcPts val="400"/>
              </a:spcBef>
              <a:buSzPct val="68000"/>
              <a:buNone/>
            </a:pPr>
            <a:endParaRPr lang="en-US" sz="1600" i="1" dirty="0" smtClean="0">
              <a:solidFill>
                <a:srgbClr val="FF0000"/>
              </a:solidFill>
            </a:endParaRPr>
          </a:p>
          <a:p>
            <a:pPr marL="365760" lvl="1" indent="-256032">
              <a:spcBef>
                <a:spcPts val="400"/>
              </a:spcBef>
              <a:buSzPct val="68000"/>
              <a:buNone/>
            </a:pPr>
            <a:endParaRPr lang="en-US" sz="1600" b="1" dirty="0" smtClean="0">
              <a:solidFill>
                <a:srgbClr val="FFFF00"/>
              </a:solidFill>
              <a:hlinkClick r:id="rId4" action="ppaction://hlinksldjump"/>
            </a:endParaRPr>
          </a:p>
          <a:p>
            <a:pPr marL="365760" lvl="1" indent="-256032">
              <a:spcBef>
                <a:spcPts val="400"/>
              </a:spcBef>
              <a:buSzPct val="68000"/>
              <a:buNone/>
            </a:pPr>
            <a:endParaRPr lang="en-US" sz="1600" i="1" dirty="0" smtClean="0">
              <a:solidFill>
                <a:srgbClr val="FF0000"/>
              </a:solidFill>
            </a:endParaRPr>
          </a:p>
          <a:p>
            <a:pPr>
              <a:buNone/>
            </a:pPr>
            <a:endParaRPr lang="en-CA" b="1" dirty="0">
              <a:solidFill>
                <a:srgbClr val="7030A0"/>
              </a:solidFill>
            </a:endParaRPr>
          </a:p>
        </p:txBody>
      </p:sp>
      <p:sp>
        <p:nvSpPr>
          <p:cNvPr id="8" name="TextBox 7"/>
          <p:cNvSpPr txBox="1"/>
          <p:nvPr/>
        </p:nvSpPr>
        <p:spPr>
          <a:xfrm>
            <a:off x="2694198" y="2051390"/>
            <a:ext cx="4643470" cy="646331"/>
          </a:xfrm>
          <a:prstGeom prst="rect">
            <a:avLst/>
          </a:prstGeom>
          <a:noFill/>
        </p:spPr>
        <p:txBody>
          <a:bodyPr wrap="square" rtlCol="0">
            <a:spAutoFit/>
          </a:bodyPr>
          <a:lstStyle/>
          <a:p>
            <a:pPr>
              <a:buClrTx/>
              <a:buNone/>
            </a:pPr>
            <a:r>
              <a:rPr lang="en-US" sz="3600" b="1" dirty="0" smtClean="0">
                <a:solidFill>
                  <a:srgbClr val="7030A0"/>
                </a:solidFill>
              </a:rPr>
              <a:t>   COURSE: </a:t>
            </a:r>
            <a:r>
              <a:rPr lang="en-US" sz="3600" b="1" dirty="0" smtClean="0"/>
              <a:t>MPM1D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a:xfrm>
            <a:off x="-338300" y="891332"/>
            <a:ext cx="8229600" cy="1143000"/>
          </a:xfrm>
        </p:spPr>
        <p:txBody>
          <a:bodyPr>
            <a:normAutofit fontScale="90000"/>
          </a:bodyPr>
          <a:lstStyle/>
          <a:p>
            <a:pPr algn="ctr"/>
            <a:r>
              <a:rPr lang="en-US" dirty="0" smtClean="0"/>
              <a:t> 		</a:t>
            </a:r>
            <a:r>
              <a:rPr lang="en-US" dirty="0" smtClean="0">
                <a:solidFill>
                  <a:srgbClr val="7030A0"/>
                </a:solidFill>
                <a:effectLst>
                  <a:outerShdw blurRad="38100" dist="38100" dir="2700000" algn="tl">
                    <a:srgbClr val="000000">
                      <a:alpha val="43137"/>
                    </a:srgbClr>
                  </a:outerShdw>
                </a:effectLst>
              </a:rPr>
              <a:t>Lesson 2</a:t>
            </a:r>
            <a:br>
              <a:rPr lang="en-US" dirty="0" smtClean="0">
                <a:solidFill>
                  <a:srgbClr val="7030A0"/>
                </a:solidFill>
                <a:effectLst>
                  <a:outerShdw blurRad="38100" dist="38100" dir="2700000" algn="tl">
                    <a:srgbClr val="000000">
                      <a:alpha val="43137"/>
                    </a:srgbClr>
                  </a:outerShdw>
                </a:effectLst>
              </a:rPr>
            </a:br>
            <a:r>
              <a:rPr lang="en-US" dirty="0" smtClean="0">
                <a:solidFill>
                  <a:srgbClr val="7030A0"/>
                </a:solidFill>
                <a:effectLst>
                  <a:outerShdw blurRad="38100" dist="38100" dir="2700000" algn="tl">
                    <a:srgbClr val="000000">
                      <a:alpha val="43137"/>
                    </a:srgbClr>
                  </a:outerShdw>
                </a:effectLst>
              </a:rPr>
              <a:t>		MONEY GROWS: </a:t>
            </a:r>
            <a:br>
              <a:rPr lang="en-US" dirty="0" smtClean="0">
                <a:solidFill>
                  <a:srgbClr val="7030A0"/>
                </a:solidFill>
                <a:effectLst>
                  <a:outerShdw blurRad="38100" dist="38100" dir="2700000" algn="tl">
                    <a:srgbClr val="000000">
                      <a:alpha val="43137"/>
                    </a:srgbClr>
                  </a:outerShdw>
                </a:effectLst>
              </a:rPr>
            </a:br>
            <a:r>
              <a:rPr lang="en-US" dirty="0" smtClean="0">
                <a:solidFill>
                  <a:srgbClr val="7030A0"/>
                </a:solidFill>
                <a:effectLst>
                  <a:outerShdw blurRad="38100" dist="38100" dir="2700000" algn="tl">
                    <a:srgbClr val="000000">
                      <a:alpha val="43137"/>
                    </a:srgbClr>
                  </a:outerShdw>
                </a:effectLst>
              </a:rPr>
              <a:t>		VERY INTERESTING! </a:t>
            </a:r>
            <a:r>
              <a:rPr lang="en-US" sz="3000" dirty="0" smtClean="0">
                <a:solidFill>
                  <a:srgbClr val="7030A0"/>
                </a:solidFill>
              </a:rPr>
              <a:t/>
            </a:r>
            <a:br>
              <a:rPr lang="en-US" sz="3000" dirty="0" smtClean="0">
                <a:solidFill>
                  <a:srgbClr val="7030A0"/>
                </a:solidFill>
              </a:rPr>
            </a:br>
            <a:endParaRPr lang="en-CA" dirty="0">
              <a:solidFill>
                <a:srgbClr val="7030A0"/>
              </a:solidFill>
              <a:effectLst>
                <a:outerShdw blurRad="38100" dist="38100" dir="2700000" algn="tl">
                  <a:srgbClr val="000000">
                    <a:alpha val="43137"/>
                  </a:srgbClr>
                </a:outerShdw>
              </a:effectLst>
            </a:endParaRPr>
          </a:p>
        </p:txBody>
      </p:sp>
      <p:sp>
        <p:nvSpPr>
          <p:cNvPr id="10" name="Content Placeholder 9"/>
          <p:cNvSpPr>
            <a:spLocks noGrp="1"/>
          </p:cNvSpPr>
          <p:nvPr>
            <p:ph sz="half" idx="1"/>
          </p:nvPr>
        </p:nvSpPr>
        <p:spPr>
          <a:xfrm>
            <a:off x="0" y="2974979"/>
            <a:ext cx="4643438" cy="3883021"/>
          </a:xfrm>
        </p:spPr>
        <p:txBody>
          <a:bodyPr>
            <a:normAutofit/>
          </a:bodyPr>
          <a:lstStyle/>
          <a:p>
            <a:pPr>
              <a:buNone/>
            </a:pPr>
            <a:endParaRPr lang="en-CA" sz="2300" b="1" dirty="0" smtClean="0">
              <a:solidFill>
                <a:srgbClr val="7030A0"/>
              </a:solidFill>
            </a:endParaRPr>
          </a:p>
          <a:p>
            <a:pPr>
              <a:buNone/>
            </a:pPr>
            <a:r>
              <a:rPr lang="en-CA" sz="2300" b="1" dirty="0" smtClean="0">
                <a:solidFill>
                  <a:srgbClr val="7030A0"/>
                </a:solidFill>
              </a:rPr>
              <a:t>OVERALL EXPECTATIONS</a:t>
            </a:r>
          </a:p>
          <a:p>
            <a:pPr marL="354013" indent="-244475">
              <a:buClrTx/>
              <a:buFont typeface="Arial" pitchFamily="34" charset="0"/>
              <a:buChar char="•"/>
              <a:tabLst>
                <a:tab pos="354013" algn="l"/>
                <a:tab pos="900113" algn="l"/>
              </a:tabLst>
            </a:pPr>
            <a:r>
              <a:rPr lang="en-CA" sz="1800" b="1" dirty="0" smtClean="0"/>
              <a:t>d</a:t>
            </a:r>
            <a:r>
              <a:rPr lang="en-US" sz="1900" b="1" dirty="0" smtClean="0"/>
              <a:t>emonstrate an understanding of the characteristics of a linear relation</a:t>
            </a:r>
          </a:p>
          <a:p>
            <a:pPr marL="354013" indent="-244475">
              <a:buClrTx/>
              <a:buFont typeface="Arial" pitchFamily="34" charset="0"/>
              <a:buChar char="•"/>
              <a:tabLst>
                <a:tab pos="354013" algn="l"/>
                <a:tab pos="900113" algn="l"/>
              </a:tabLst>
            </a:pPr>
            <a:endParaRPr lang="en-US" sz="1900" b="1" dirty="0" smtClean="0">
              <a:solidFill>
                <a:schemeClr val="bg1"/>
              </a:solidFill>
            </a:endParaRPr>
          </a:p>
          <a:p>
            <a:pPr marL="354013" indent="-244475">
              <a:buClrTx/>
              <a:buNone/>
              <a:tabLst>
                <a:tab pos="354013" algn="l"/>
                <a:tab pos="900113" algn="l"/>
              </a:tabLst>
            </a:pPr>
            <a:endParaRPr lang="en-CA" sz="1900" b="1" dirty="0" smtClean="0">
              <a:solidFill>
                <a:schemeClr val="bg1"/>
              </a:solidFill>
            </a:endParaRPr>
          </a:p>
          <a:p>
            <a:pPr>
              <a:buClrTx/>
              <a:buNone/>
            </a:pPr>
            <a:endParaRPr lang="en-US" b="1" dirty="0" smtClean="0">
              <a:solidFill>
                <a:schemeClr val="bg2"/>
              </a:solidFill>
            </a:endParaRPr>
          </a:p>
          <a:p>
            <a:pPr>
              <a:buClrTx/>
              <a:buNone/>
            </a:pPr>
            <a:r>
              <a:rPr lang="en-CA" sz="1700" b="1" u="sng" dirty="0" smtClean="0">
                <a:solidFill>
                  <a:srgbClr val="FF0000"/>
                </a:solidFill>
                <a:uFill>
                  <a:solidFill>
                    <a:srgbClr val="00B0F0"/>
                  </a:solidFill>
                </a:uFill>
                <a:hlinkClick r:id="rId4" action="ppaction://hlinksldjump"/>
              </a:rPr>
              <a:t>Link to Specific Expectations</a:t>
            </a:r>
            <a:endParaRPr lang="en-US" sz="1700" b="1" u="sng" dirty="0" smtClean="0">
              <a:solidFill>
                <a:srgbClr val="FF0000"/>
              </a:solidFill>
              <a:uFill>
                <a:solidFill>
                  <a:srgbClr val="00B0F0"/>
                </a:solidFill>
              </a:uFill>
            </a:endParaRPr>
          </a:p>
          <a:p>
            <a:pPr>
              <a:buClrTx/>
              <a:buNone/>
            </a:pPr>
            <a:endParaRPr lang="en-US" b="1" dirty="0" smtClean="0">
              <a:solidFill>
                <a:schemeClr val="bg2"/>
              </a:solidFill>
            </a:endParaRPr>
          </a:p>
          <a:p>
            <a:pPr marL="1165225" lvl="1" indent="0">
              <a:buClrTx/>
              <a:buNone/>
            </a:pPr>
            <a:endParaRPr lang="en-US" sz="2700" b="1" dirty="0" smtClean="0"/>
          </a:p>
          <a:p>
            <a:pPr>
              <a:buClrTx/>
              <a:buNone/>
            </a:pPr>
            <a:endParaRPr lang="en-US" dirty="0" smtClean="0"/>
          </a:p>
        </p:txBody>
      </p:sp>
      <p:sp>
        <p:nvSpPr>
          <p:cNvPr id="7" name="Content Placeholder 6"/>
          <p:cNvSpPr>
            <a:spLocks noGrp="1"/>
          </p:cNvSpPr>
          <p:nvPr>
            <p:ph sz="half" idx="2"/>
          </p:nvPr>
        </p:nvSpPr>
        <p:spPr>
          <a:xfrm>
            <a:off x="4643438" y="3000372"/>
            <a:ext cx="4210080" cy="3071834"/>
          </a:xfrm>
        </p:spPr>
        <p:txBody>
          <a:bodyPr>
            <a:noAutofit/>
          </a:bodyPr>
          <a:lstStyle/>
          <a:p>
            <a:pPr>
              <a:buNone/>
            </a:pPr>
            <a:endParaRPr lang="en-CA" sz="2100" b="1" dirty="0" smtClean="0">
              <a:solidFill>
                <a:srgbClr val="7030A0"/>
              </a:solidFill>
            </a:endParaRPr>
          </a:p>
          <a:p>
            <a:pPr>
              <a:buNone/>
            </a:pPr>
            <a:r>
              <a:rPr lang="en-CA" sz="2100" b="1" dirty="0" smtClean="0">
                <a:solidFill>
                  <a:srgbClr val="7030A0"/>
                </a:solidFill>
              </a:rPr>
              <a:t>   STRAND:</a:t>
            </a:r>
            <a:r>
              <a:rPr lang="en-US" sz="2100" b="1" dirty="0" smtClean="0"/>
              <a:t> Linear Relations</a:t>
            </a:r>
          </a:p>
          <a:p>
            <a:pPr>
              <a:buNone/>
            </a:pPr>
            <a:endParaRPr lang="en-US" sz="2100" b="1" dirty="0" smtClean="0">
              <a:solidFill>
                <a:schemeClr val="bg2"/>
              </a:solidFill>
            </a:endParaRPr>
          </a:p>
          <a:p>
            <a:pPr marL="354013" lvl="1" indent="-177800">
              <a:buClrTx/>
              <a:buNone/>
            </a:pPr>
            <a:r>
              <a:rPr lang="en-US" sz="2100" b="1" dirty="0" smtClean="0">
                <a:solidFill>
                  <a:srgbClr val="7030A0"/>
                </a:solidFill>
              </a:rPr>
              <a:t>DESCRIPTION: </a:t>
            </a:r>
            <a:r>
              <a:rPr lang="en-US" sz="2100" b="1" dirty="0" smtClean="0"/>
              <a:t>Students generate and analyze data to make connections between linear/non-linear relations and simple/compound interest</a:t>
            </a:r>
          </a:p>
          <a:p>
            <a:pPr marL="354013" lvl="1" indent="-177800">
              <a:buClrTx/>
              <a:buNone/>
            </a:pPr>
            <a:endParaRPr lang="en-US" sz="2100" b="1" dirty="0" smtClean="0">
              <a:solidFill>
                <a:schemeClr val="bg2"/>
              </a:solidFill>
            </a:endParaRPr>
          </a:p>
          <a:p>
            <a:pPr marL="365760" lvl="1" indent="-256032">
              <a:spcBef>
                <a:spcPts val="400"/>
              </a:spcBef>
              <a:buSzPct val="68000"/>
              <a:buNone/>
            </a:pPr>
            <a:endParaRPr lang="en-US" sz="1600" i="1" dirty="0" smtClean="0">
              <a:solidFill>
                <a:srgbClr val="FF0000"/>
              </a:solidFill>
            </a:endParaRPr>
          </a:p>
          <a:p>
            <a:pPr marL="365760" lvl="1" indent="-256032">
              <a:spcBef>
                <a:spcPts val="400"/>
              </a:spcBef>
              <a:buSzPct val="68000"/>
              <a:buNone/>
            </a:pPr>
            <a:endParaRPr lang="en-US" sz="1600" i="1" dirty="0" smtClean="0">
              <a:solidFill>
                <a:srgbClr val="FF0000"/>
              </a:solidFill>
            </a:endParaRPr>
          </a:p>
          <a:p>
            <a:pPr marL="365760" lvl="1" indent="-256032">
              <a:spcBef>
                <a:spcPts val="400"/>
              </a:spcBef>
              <a:buSzPct val="68000"/>
              <a:buNone/>
            </a:pPr>
            <a:endParaRPr lang="en-US" sz="1600" i="1" dirty="0" smtClean="0">
              <a:solidFill>
                <a:srgbClr val="FF0000"/>
              </a:solidFill>
            </a:endParaRPr>
          </a:p>
          <a:p>
            <a:pPr marL="365760" lvl="1" indent="-256032">
              <a:spcBef>
                <a:spcPts val="400"/>
              </a:spcBef>
              <a:buSzPct val="68000"/>
              <a:buNone/>
            </a:pPr>
            <a:r>
              <a:rPr lang="en-US" sz="1600" i="1" dirty="0" smtClean="0">
                <a:solidFill>
                  <a:srgbClr val="FF0000"/>
                </a:solidFill>
              </a:rPr>
              <a:t>Greg: Insert link to Lesson 1 file here</a:t>
            </a:r>
            <a:endParaRPr lang="en-CA" sz="1600" i="1" dirty="0" smtClean="0">
              <a:solidFill>
                <a:srgbClr val="FF0000"/>
              </a:solidFill>
            </a:endParaRPr>
          </a:p>
          <a:p>
            <a:pPr>
              <a:buNone/>
            </a:pPr>
            <a:endParaRPr lang="en-CA" b="1" dirty="0">
              <a:solidFill>
                <a:srgbClr val="7030A0"/>
              </a:solidFill>
            </a:endParaRPr>
          </a:p>
        </p:txBody>
      </p:sp>
      <p:sp>
        <p:nvSpPr>
          <p:cNvPr id="8" name="TextBox 7"/>
          <p:cNvSpPr txBox="1"/>
          <p:nvPr/>
        </p:nvSpPr>
        <p:spPr>
          <a:xfrm>
            <a:off x="2629792" y="2379084"/>
            <a:ext cx="4143404" cy="646331"/>
          </a:xfrm>
          <a:prstGeom prst="rect">
            <a:avLst/>
          </a:prstGeom>
          <a:noFill/>
        </p:spPr>
        <p:txBody>
          <a:bodyPr wrap="square" rtlCol="0">
            <a:spAutoFit/>
          </a:bodyPr>
          <a:lstStyle/>
          <a:p>
            <a:pPr>
              <a:buClrTx/>
              <a:buNone/>
            </a:pPr>
            <a:r>
              <a:rPr lang="en-US" sz="3600" b="1" dirty="0" smtClean="0">
                <a:solidFill>
                  <a:srgbClr val="7030A0"/>
                </a:solidFill>
              </a:rPr>
              <a:t>COURSE: </a:t>
            </a:r>
            <a:r>
              <a:rPr lang="en-US" sz="3600" b="1" dirty="0" smtClean="0"/>
              <a:t>MPM1D</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a:xfrm>
            <a:off x="457200" y="274638"/>
            <a:ext cx="7846152" cy="1143000"/>
          </a:xfrm>
        </p:spPr>
        <p:txBody>
          <a:bodyPr>
            <a:normAutofit fontScale="90000"/>
          </a:bodyPr>
          <a:lstStyle/>
          <a:p>
            <a:pPr algn="ctr">
              <a:tabLst>
                <a:tab pos="1254125" algn="l"/>
              </a:tabLst>
            </a:pPr>
            <a:r>
              <a:rPr lang="en-US" dirty="0" smtClean="0"/>
              <a:t> 		</a:t>
            </a:r>
            <a:r>
              <a:rPr lang="en-US" dirty="0" smtClean="0">
                <a:solidFill>
                  <a:srgbClr val="7030A0"/>
                </a:solidFill>
                <a:effectLst>
                  <a:outerShdw blurRad="38100" dist="38100" dir="2700000" algn="tl">
                    <a:srgbClr val="000000">
                      <a:alpha val="43137"/>
                    </a:srgbClr>
                  </a:outerShdw>
                </a:effectLst>
              </a:rPr>
              <a:t>Lesson 3 </a:t>
            </a:r>
            <a:br>
              <a:rPr lang="en-US" dirty="0" smtClean="0">
                <a:solidFill>
                  <a:srgbClr val="7030A0"/>
                </a:solidFill>
                <a:effectLst>
                  <a:outerShdw blurRad="38100" dist="38100" dir="2700000" algn="tl">
                    <a:srgbClr val="000000">
                      <a:alpha val="43137"/>
                    </a:srgbClr>
                  </a:outerShdw>
                </a:effectLst>
              </a:rPr>
            </a:br>
            <a:r>
              <a:rPr lang="en-US" dirty="0" smtClean="0">
                <a:solidFill>
                  <a:srgbClr val="7030A0"/>
                </a:solidFill>
                <a:effectLst>
                  <a:outerShdw blurRad="38100" dist="38100" dir="2700000" algn="tl">
                    <a:srgbClr val="000000">
                      <a:alpha val="43137"/>
                    </a:srgbClr>
                  </a:outerShdw>
                </a:effectLst>
              </a:rPr>
              <a:t>		THIS JOB SUITS ME FINE!</a:t>
            </a:r>
            <a:endParaRPr lang="en-CA" dirty="0">
              <a:solidFill>
                <a:srgbClr val="7030A0"/>
              </a:solidFill>
              <a:effectLst>
                <a:outerShdw blurRad="38100" dist="38100" dir="2700000" algn="tl">
                  <a:srgbClr val="000000">
                    <a:alpha val="43137"/>
                  </a:srgbClr>
                </a:outerShdw>
              </a:effectLst>
            </a:endParaRPr>
          </a:p>
        </p:txBody>
      </p:sp>
      <p:sp>
        <p:nvSpPr>
          <p:cNvPr id="10" name="Content Placeholder 9"/>
          <p:cNvSpPr>
            <a:spLocks noGrp="1"/>
          </p:cNvSpPr>
          <p:nvPr>
            <p:ph sz="half" idx="1"/>
          </p:nvPr>
        </p:nvSpPr>
        <p:spPr>
          <a:xfrm>
            <a:off x="428596" y="1857364"/>
            <a:ext cx="8501122" cy="4525963"/>
          </a:xfrm>
        </p:spPr>
        <p:txBody>
          <a:bodyPr>
            <a:normAutofit lnSpcReduction="10000"/>
          </a:bodyPr>
          <a:lstStyle/>
          <a:p>
            <a:pPr>
              <a:buClrTx/>
              <a:buNone/>
            </a:pPr>
            <a:r>
              <a:rPr lang="en-US" sz="3200" b="1" dirty="0" smtClean="0">
                <a:solidFill>
                  <a:srgbClr val="7030A0"/>
                </a:solidFill>
              </a:rPr>
              <a:t>COURSES</a:t>
            </a:r>
            <a:r>
              <a:rPr lang="en-US" sz="3600" b="1" dirty="0" smtClean="0">
                <a:solidFill>
                  <a:srgbClr val="7030A0"/>
                </a:solidFill>
              </a:rPr>
              <a:t>: </a:t>
            </a:r>
          </a:p>
          <a:p>
            <a:pPr>
              <a:buClrTx/>
              <a:buNone/>
            </a:pPr>
            <a:r>
              <a:rPr lang="en-US" sz="3600" b="1" dirty="0" smtClean="0">
                <a:solidFill>
                  <a:srgbClr val="7030A0"/>
                </a:solidFill>
              </a:rPr>
              <a:t>	</a:t>
            </a:r>
            <a:r>
              <a:rPr lang="en-US" b="1" dirty="0" smtClean="0"/>
              <a:t>MPM1D  </a:t>
            </a:r>
            <a:r>
              <a:rPr lang="en-US" sz="2400" b="1" dirty="0" smtClean="0">
                <a:solidFill>
                  <a:srgbClr val="7030A0"/>
                </a:solidFill>
              </a:rPr>
              <a:t>STRAND: Analytic Geometry</a:t>
            </a:r>
            <a:r>
              <a:rPr lang="en-US" sz="2400" b="1" dirty="0" smtClean="0"/>
              <a:t> </a:t>
            </a:r>
          </a:p>
          <a:p>
            <a:pPr>
              <a:buClrTx/>
              <a:buNone/>
            </a:pPr>
            <a:r>
              <a:rPr lang="en-US" b="1" dirty="0" smtClean="0">
                <a:solidFill>
                  <a:schemeClr val="bg1"/>
                </a:solidFill>
              </a:rPr>
              <a:t>	</a:t>
            </a:r>
            <a:r>
              <a:rPr lang="en-US" b="1" dirty="0" smtClean="0"/>
              <a:t>MPM2D</a:t>
            </a:r>
            <a:r>
              <a:rPr lang="en-US" b="1" dirty="0" smtClean="0">
                <a:solidFill>
                  <a:schemeClr val="bg1"/>
                </a:solidFill>
              </a:rPr>
              <a:t>  </a:t>
            </a:r>
            <a:r>
              <a:rPr lang="en-US" sz="2400" b="1" dirty="0" smtClean="0">
                <a:solidFill>
                  <a:srgbClr val="7030A0"/>
                </a:solidFill>
              </a:rPr>
              <a:t>STRAND: Analytic Geometry</a:t>
            </a:r>
            <a:r>
              <a:rPr lang="en-US" sz="2400" b="1" dirty="0" smtClean="0"/>
              <a:t> </a:t>
            </a:r>
          </a:p>
          <a:p>
            <a:pPr>
              <a:buClrTx/>
              <a:buNone/>
            </a:pPr>
            <a:r>
              <a:rPr lang="en-CA" sz="2000" b="1" dirty="0" smtClean="0">
                <a:solidFill>
                  <a:schemeClr val="bg1"/>
                </a:solidFill>
                <a:hlinkClick r:id="rId4" action="ppaction://hlinksldjump"/>
              </a:rPr>
              <a:t>Link to Overall and Specific Expectations for MPM1D</a:t>
            </a:r>
            <a:endParaRPr lang="en-US" sz="2000" b="1" dirty="0" smtClean="0">
              <a:solidFill>
                <a:schemeClr val="bg1"/>
              </a:solidFill>
            </a:endParaRPr>
          </a:p>
          <a:p>
            <a:pPr>
              <a:buClrTx/>
              <a:buNone/>
            </a:pPr>
            <a:r>
              <a:rPr lang="en-CA" sz="2000" b="1" dirty="0" smtClean="0">
                <a:solidFill>
                  <a:schemeClr val="bg1"/>
                </a:solidFill>
                <a:hlinkClick r:id="rId5" action="ppaction://hlinksldjump"/>
              </a:rPr>
              <a:t>Link to Overall and Specific Expectations for MPM2D</a:t>
            </a:r>
            <a:endParaRPr lang="en-US" sz="2000" b="1" dirty="0" smtClean="0">
              <a:solidFill>
                <a:schemeClr val="bg1"/>
              </a:solidFill>
            </a:endParaRPr>
          </a:p>
          <a:p>
            <a:pPr>
              <a:buClrTx/>
              <a:buNone/>
            </a:pPr>
            <a:endParaRPr lang="en-US" b="1" dirty="0" smtClean="0"/>
          </a:p>
          <a:p>
            <a:pPr>
              <a:buClrTx/>
              <a:buNone/>
            </a:pPr>
            <a:r>
              <a:rPr lang="en-US" b="1" dirty="0" smtClean="0"/>
              <a:t>		</a:t>
            </a:r>
          </a:p>
          <a:p>
            <a:pPr>
              <a:buClrTx/>
              <a:buNone/>
            </a:pPr>
            <a:r>
              <a:rPr lang="en-US" b="1" dirty="0" smtClean="0"/>
              <a:t>	</a:t>
            </a:r>
          </a:p>
          <a:p>
            <a:pPr marL="365760" lvl="1" indent="-256032">
              <a:spcBef>
                <a:spcPts val="400"/>
              </a:spcBef>
              <a:buClrTx/>
              <a:buSzPct val="68000"/>
              <a:buNone/>
            </a:pPr>
            <a:r>
              <a:rPr lang="en-US" sz="2800" i="1" dirty="0" smtClean="0">
                <a:solidFill>
                  <a:srgbClr val="FF0000"/>
                </a:solidFill>
              </a:rPr>
              <a:t>		</a:t>
            </a:r>
            <a:endParaRPr lang="en-CA" sz="2800" i="1" dirty="0" smtClean="0">
              <a:solidFill>
                <a:srgbClr val="FF0000"/>
              </a:solidFill>
            </a:endParaRPr>
          </a:p>
          <a:p>
            <a:pPr>
              <a:buClrTx/>
              <a:buNone/>
            </a:pPr>
            <a:endParaRPr lang="en-US" b="1" dirty="0" smtClean="0"/>
          </a:p>
          <a:p>
            <a:pPr>
              <a:buClrTx/>
              <a:buNone/>
            </a:pPr>
            <a:endParaRPr lang="en-US" b="1" dirty="0" smtClean="0"/>
          </a:p>
        </p:txBody>
      </p:sp>
      <p:sp>
        <p:nvSpPr>
          <p:cNvPr id="8" name="TextBox 7"/>
          <p:cNvSpPr txBox="1"/>
          <p:nvPr/>
        </p:nvSpPr>
        <p:spPr>
          <a:xfrm>
            <a:off x="800534" y="4745760"/>
            <a:ext cx="7643866" cy="1107996"/>
          </a:xfrm>
          <a:prstGeom prst="rect">
            <a:avLst/>
          </a:prstGeom>
          <a:noFill/>
        </p:spPr>
        <p:txBody>
          <a:bodyPr wrap="square" rtlCol="0">
            <a:spAutoFit/>
          </a:bodyPr>
          <a:lstStyle/>
          <a:p>
            <a:r>
              <a:rPr lang="en-US" sz="2800" b="1" dirty="0" smtClean="0">
                <a:solidFill>
                  <a:srgbClr val="7030A0"/>
                </a:solidFill>
              </a:rPr>
              <a:t>DESCRIPTION: </a:t>
            </a:r>
            <a:r>
              <a:rPr lang="en-US" sz="1900" b="1" dirty="0" smtClean="0"/>
              <a:t>Students use graphical methods to solve linear systems to make appropriate decisions in the context of work payment options (salary and/or commission)</a:t>
            </a:r>
            <a:endParaRPr lang="en-CA" sz="19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a:xfrm>
            <a:off x="457200" y="0"/>
            <a:ext cx="7846152" cy="1812346"/>
          </a:xfrm>
        </p:spPr>
        <p:txBody>
          <a:bodyPr>
            <a:normAutofit fontScale="90000"/>
          </a:bodyPr>
          <a:lstStyle/>
          <a:p>
            <a:pPr>
              <a:tabLst>
                <a:tab pos="1254125" algn="l"/>
              </a:tabLst>
            </a:pPr>
            <a:r>
              <a:rPr lang="en-US" dirty="0" smtClean="0">
                <a:solidFill>
                  <a:srgbClr val="7030A0"/>
                </a:solidFill>
                <a:effectLst>
                  <a:outerShdw blurRad="38100" dist="38100" dir="2700000" algn="tl">
                    <a:srgbClr val="000000">
                      <a:alpha val="43137"/>
                    </a:srgbClr>
                  </a:outerShdw>
                </a:effectLst>
              </a:rPr>
              <a:t>Lesson 4 </a:t>
            </a:r>
            <a:br>
              <a:rPr lang="en-US" dirty="0" smtClean="0">
                <a:solidFill>
                  <a:srgbClr val="7030A0"/>
                </a:solidFill>
                <a:effectLst>
                  <a:outerShdw blurRad="38100" dist="38100" dir="2700000" algn="tl">
                    <a:srgbClr val="000000">
                      <a:alpha val="43137"/>
                    </a:srgbClr>
                  </a:outerShdw>
                </a:effectLst>
              </a:rPr>
            </a:br>
            <a:r>
              <a:rPr lang="en-US" dirty="0" smtClean="0">
                <a:solidFill>
                  <a:srgbClr val="7030A0"/>
                </a:solidFill>
                <a:effectLst>
                  <a:outerShdw blurRad="38100" dist="38100" dir="2700000" algn="tl">
                    <a:srgbClr val="000000">
                      <a:alpha val="43137"/>
                    </a:srgbClr>
                  </a:outerShdw>
                </a:effectLst>
              </a:rPr>
              <a:t>	  Calculating Which is the</a:t>
            </a:r>
            <a:br>
              <a:rPr lang="en-US" dirty="0" smtClean="0">
                <a:solidFill>
                  <a:srgbClr val="7030A0"/>
                </a:solidFill>
                <a:effectLst>
                  <a:outerShdw blurRad="38100" dist="38100" dir="2700000" algn="tl">
                    <a:srgbClr val="000000">
                      <a:alpha val="43137"/>
                    </a:srgbClr>
                  </a:outerShdw>
                </a:effectLst>
              </a:rPr>
            </a:br>
            <a:r>
              <a:rPr lang="en-US" dirty="0" smtClean="0">
                <a:solidFill>
                  <a:srgbClr val="7030A0"/>
                </a:solidFill>
                <a:effectLst>
                  <a:outerShdw blurRad="38100" dist="38100" dir="2700000" algn="tl">
                    <a:srgbClr val="000000">
                      <a:alpha val="43137"/>
                    </a:srgbClr>
                  </a:outerShdw>
                </a:effectLst>
              </a:rPr>
              <a:t> Best Deal!</a:t>
            </a:r>
            <a:endParaRPr lang="en-CA" dirty="0">
              <a:solidFill>
                <a:srgbClr val="7030A0"/>
              </a:solidFill>
              <a:effectLst>
                <a:outerShdw blurRad="38100" dist="38100" dir="2700000" algn="tl">
                  <a:srgbClr val="000000">
                    <a:alpha val="43137"/>
                  </a:srgbClr>
                </a:outerShdw>
              </a:effectLst>
            </a:endParaRPr>
          </a:p>
        </p:txBody>
      </p:sp>
      <p:sp>
        <p:nvSpPr>
          <p:cNvPr id="10" name="Content Placeholder 9"/>
          <p:cNvSpPr>
            <a:spLocks noGrp="1"/>
          </p:cNvSpPr>
          <p:nvPr>
            <p:ph sz="half" idx="1"/>
          </p:nvPr>
        </p:nvSpPr>
        <p:spPr>
          <a:xfrm>
            <a:off x="428596" y="1820788"/>
            <a:ext cx="8501122" cy="4525963"/>
          </a:xfrm>
        </p:spPr>
        <p:txBody>
          <a:bodyPr>
            <a:normAutofit/>
          </a:bodyPr>
          <a:lstStyle/>
          <a:p>
            <a:pPr>
              <a:buClrTx/>
              <a:buNone/>
            </a:pPr>
            <a:r>
              <a:rPr lang="en-US" sz="3200" b="1" dirty="0" smtClean="0">
                <a:solidFill>
                  <a:srgbClr val="7030A0"/>
                </a:solidFill>
              </a:rPr>
              <a:t>COURSE</a:t>
            </a:r>
            <a:r>
              <a:rPr lang="en-US" sz="3600" b="1" dirty="0" smtClean="0">
                <a:solidFill>
                  <a:srgbClr val="7030A0"/>
                </a:solidFill>
              </a:rPr>
              <a:t>: </a:t>
            </a:r>
            <a:endParaRPr lang="en-US" sz="2400" b="1" dirty="0" smtClean="0"/>
          </a:p>
          <a:p>
            <a:pPr>
              <a:buClrTx/>
              <a:buNone/>
            </a:pPr>
            <a:r>
              <a:rPr lang="en-US" b="1" dirty="0" smtClean="0">
                <a:solidFill>
                  <a:schemeClr val="bg1"/>
                </a:solidFill>
              </a:rPr>
              <a:t>	</a:t>
            </a:r>
            <a:r>
              <a:rPr lang="en-US" b="1" dirty="0" smtClean="0"/>
              <a:t>MPM2D</a:t>
            </a:r>
            <a:r>
              <a:rPr lang="en-US" b="1" dirty="0" smtClean="0">
                <a:solidFill>
                  <a:schemeClr val="bg1"/>
                </a:solidFill>
              </a:rPr>
              <a:t>  </a:t>
            </a:r>
            <a:r>
              <a:rPr lang="en-US" sz="2400" b="1" dirty="0" smtClean="0">
                <a:solidFill>
                  <a:srgbClr val="7030A0"/>
                </a:solidFill>
              </a:rPr>
              <a:t>STRAND: Analytic Geometry</a:t>
            </a:r>
            <a:r>
              <a:rPr lang="en-US" sz="2400" b="1" dirty="0" smtClean="0"/>
              <a:t> </a:t>
            </a:r>
          </a:p>
          <a:p>
            <a:pPr>
              <a:buClrTx/>
              <a:buNone/>
            </a:pPr>
            <a:endParaRPr lang="en-US" sz="2000" b="1" dirty="0" smtClean="0">
              <a:solidFill>
                <a:schemeClr val="bg1"/>
              </a:solidFill>
            </a:endParaRPr>
          </a:p>
          <a:p>
            <a:pPr>
              <a:buClrTx/>
              <a:buNone/>
            </a:pPr>
            <a:r>
              <a:rPr lang="en-CA" sz="2000" b="1" dirty="0" smtClean="0">
                <a:solidFill>
                  <a:schemeClr val="bg1"/>
                </a:solidFill>
                <a:hlinkClick r:id="rId4" action="ppaction://hlinksldjump"/>
              </a:rPr>
              <a:t>Link to Overall and Specific Expectations for MPM2D</a:t>
            </a:r>
            <a:endParaRPr lang="en-US" sz="2000" b="1" dirty="0" smtClean="0">
              <a:solidFill>
                <a:schemeClr val="bg1"/>
              </a:solidFill>
            </a:endParaRPr>
          </a:p>
          <a:p>
            <a:pPr>
              <a:buClrTx/>
              <a:buNone/>
            </a:pPr>
            <a:r>
              <a:rPr lang="en-US" b="1" dirty="0" smtClean="0"/>
              <a:t>	</a:t>
            </a:r>
          </a:p>
          <a:p>
            <a:pPr>
              <a:buClrTx/>
              <a:buNone/>
            </a:pPr>
            <a:r>
              <a:rPr lang="en-US" b="1" dirty="0" smtClean="0"/>
              <a:t>	</a:t>
            </a:r>
          </a:p>
          <a:p>
            <a:pPr marL="365760" lvl="1" indent="-256032">
              <a:spcBef>
                <a:spcPts val="400"/>
              </a:spcBef>
              <a:buClrTx/>
              <a:buSzPct val="68000"/>
              <a:buNone/>
            </a:pPr>
            <a:r>
              <a:rPr lang="en-US" sz="2800" i="1" dirty="0" smtClean="0">
                <a:solidFill>
                  <a:srgbClr val="FF0000"/>
                </a:solidFill>
              </a:rPr>
              <a:t>	</a:t>
            </a:r>
            <a:endParaRPr lang="en-CA" sz="2800" i="1" dirty="0" smtClean="0">
              <a:solidFill>
                <a:srgbClr val="FF0000"/>
              </a:solidFill>
            </a:endParaRPr>
          </a:p>
          <a:p>
            <a:pPr>
              <a:buClrTx/>
              <a:buNone/>
            </a:pPr>
            <a:endParaRPr lang="en-US" b="1" dirty="0" smtClean="0"/>
          </a:p>
          <a:p>
            <a:pPr>
              <a:buClrTx/>
              <a:buNone/>
            </a:pPr>
            <a:endParaRPr lang="en-US" b="1" dirty="0" smtClean="0"/>
          </a:p>
        </p:txBody>
      </p:sp>
      <p:sp>
        <p:nvSpPr>
          <p:cNvPr id="8" name="TextBox 7"/>
          <p:cNvSpPr txBox="1"/>
          <p:nvPr/>
        </p:nvSpPr>
        <p:spPr>
          <a:xfrm>
            <a:off x="757503" y="4197120"/>
            <a:ext cx="7643866" cy="1107996"/>
          </a:xfrm>
          <a:prstGeom prst="rect">
            <a:avLst/>
          </a:prstGeom>
          <a:noFill/>
        </p:spPr>
        <p:txBody>
          <a:bodyPr wrap="square" rtlCol="0">
            <a:spAutoFit/>
          </a:bodyPr>
          <a:lstStyle/>
          <a:p>
            <a:r>
              <a:rPr lang="en-US" sz="2800" b="1" dirty="0" smtClean="0">
                <a:solidFill>
                  <a:srgbClr val="7030A0"/>
                </a:solidFill>
              </a:rPr>
              <a:t>DESCRIPTION: </a:t>
            </a:r>
            <a:r>
              <a:rPr lang="en-US" sz="1900" b="1" dirty="0" smtClean="0"/>
              <a:t>Students use algebraic methods to solve linear systems to make appropriate decisions in the context of  cell phone plan options. </a:t>
            </a:r>
            <a:endParaRPr lang="en-CA" sz="19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p:txBody>
          <a:bodyPr>
            <a:normAutofit/>
          </a:bodyPr>
          <a:lstStyle/>
          <a:p>
            <a:r>
              <a:rPr lang="en-US" dirty="0" smtClean="0">
                <a:effectLst>
                  <a:outerShdw blurRad="38100" dist="38100" dir="2700000" algn="tl">
                    <a:srgbClr val="000000">
                      <a:alpha val="43137"/>
                    </a:srgbClr>
                  </a:outerShdw>
                </a:effectLst>
              </a:rPr>
              <a:t> Looking at a Lesson</a:t>
            </a:r>
            <a:endParaRPr lang="en-CA" dirty="0">
              <a:effectLst>
                <a:outerShdw blurRad="38100" dist="38100" dir="2700000" algn="tl">
                  <a:srgbClr val="000000">
                    <a:alpha val="43137"/>
                  </a:srgbClr>
                </a:outerShdw>
              </a:effectLst>
            </a:endParaRPr>
          </a:p>
        </p:txBody>
      </p:sp>
      <p:sp>
        <p:nvSpPr>
          <p:cNvPr id="10" name="Content Placeholder 9"/>
          <p:cNvSpPr>
            <a:spLocks noGrp="1"/>
          </p:cNvSpPr>
          <p:nvPr>
            <p:ph idx="1"/>
          </p:nvPr>
        </p:nvSpPr>
        <p:spPr>
          <a:xfrm>
            <a:off x="571472" y="4286256"/>
            <a:ext cx="8229600" cy="2143140"/>
          </a:xfrm>
        </p:spPr>
        <p:txBody>
          <a:bodyPr>
            <a:normAutofit lnSpcReduction="10000"/>
          </a:bodyPr>
          <a:lstStyle/>
          <a:p>
            <a:pPr>
              <a:buNone/>
            </a:pPr>
            <a:endParaRPr lang="en-CA" i="1" dirty="0" smtClean="0"/>
          </a:p>
          <a:p>
            <a:pPr>
              <a:buClrTx/>
              <a:buNone/>
            </a:pPr>
            <a:endParaRPr lang="en-CA" dirty="0" smtClean="0"/>
          </a:p>
          <a:p>
            <a:pPr algn="ctr">
              <a:buClrTx/>
              <a:buNone/>
            </a:pPr>
            <a:r>
              <a:rPr lang="en-CA" sz="6000" b="1" dirty="0" smtClean="0">
                <a:effectLst>
                  <a:outerShdw blurRad="38100" dist="38100" dir="2700000" algn="tl">
                    <a:srgbClr val="000000">
                      <a:alpha val="43137"/>
                    </a:srgbClr>
                  </a:outerShdw>
                </a:effectLst>
              </a:rPr>
              <a:t>ACTION !</a:t>
            </a:r>
          </a:p>
          <a:p>
            <a:pPr>
              <a:buNone/>
            </a:pPr>
            <a:endParaRPr lang="en-CA" dirty="0" smtClean="0"/>
          </a:p>
          <a:p>
            <a:pPr>
              <a:buClrTx/>
              <a:buNone/>
            </a:pPr>
            <a:endParaRPr lang="en-CA" sz="1400" dirty="0"/>
          </a:p>
        </p:txBody>
      </p:sp>
      <p:pic>
        <p:nvPicPr>
          <p:cNvPr id="2" name="Picture 2" descr="C:\Users\MINE\AppData\Local\Microsoft\Windows\Temporary Internet Files\Content.IE5\M21D2XW9\MM900185589[1].gif"/>
          <p:cNvPicPr>
            <a:picLocks noChangeAspect="1" noChangeArrowheads="1" noCrop="1"/>
          </p:cNvPicPr>
          <p:nvPr/>
        </p:nvPicPr>
        <p:blipFill>
          <a:blip r:embed="rId4" cstate="print"/>
          <a:srcRect/>
          <a:stretch>
            <a:fillRect/>
          </a:stretch>
        </p:blipFill>
        <p:spPr bwMode="auto">
          <a:xfrm>
            <a:off x="3141407" y="1909918"/>
            <a:ext cx="3141406" cy="3141406"/>
          </a:xfrm>
          <a:prstGeom prst="rect">
            <a:avLst/>
          </a:prstGeom>
          <a:noFill/>
        </p:spPr>
      </p:pic>
    </p:spTree>
  </p:cSld>
  <p:clrMapOvr>
    <a:masterClrMapping/>
  </p:clrMapOvr>
  <p:transition>
    <p:wedg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1214422"/>
            <a:ext cx="7772400" cy="5248299"/>
          </a:xfrm>
        </p:spPr>
        <p:txBody>
          <a:bodyPr>
            <a:normAutofit/>
          </a:bodyPr>
          <a:lstStyle/>
          <a:p>
            <a:pPr algn="ctr"/>
            <a:r>
              <a:rPr lang="en-CA" sz="3600" dirty="0" smtClean="0"/>
              <a:t/>
            </a:r>
            <a:br>
              <a:rPr lang="en-CA" sz="3600" dirty="0" smtClean="0"/>
            </a:br>
            <a:endParaRPr lang="en-CA" sz="4000" dirty="0"/>
          </a:p>
        </p:txBody>
      </p:sp>
      <p:pic>
        <p:nvPicPr>
          <p:cNvPr id="1026" name="Picture 2"/>
          <p:cNvPicPr>
            <a:picLocks noChangeAspect="1" noChangeArrowheads="1"/>
          </p:cNvPicPr>
          <p:nvPr/>
        </p:nvPicPr>
        <p:blipFill>
          <a:blip r:embed="rId3" cstate="print"/>
          <a:srcRect/>
          <a:stretch>
            <a:fillRect/>
          </a:stretch>
        </p:blipFill>
        <p:spPr bwMode="auto">
          <a:xfrm>
            <a:off x="539552" y="260649"/>
            <a:ext cx="1634008" cy="1096650"/>
          </a:xfrm>
          <a:prstGeom prst="rect">
            <a:avLst/>
          </a:prstGeom>
          <a:noFill/>
          <a:ln w="9525">
            <a:noFill/>
            <a:miter lim="800000"/>
            <a:headEnd/>
            <a:tailEnd/>
          </a:ln>
          <a:effectLst/>
        </p:spPr>
      </p:pic>
      <p:pic>
        <p:nvPicPr>
          <p:cNvPr id="6" name="Picture 5" descr="OAME-logo-e1303918460546.jpg"/>
          <p:cNvPicPr>
            <a:picLocks noChangeAspect="1"/>
          </p:cNvPicPr>
          <p:nvPr/>
        </p:nvPicPr>
        <p:blipFill>
          <a:blip r:embed="rId4" cstate="print"/>
          <a:stretch>
            <a:fillRect/>
          </a:stretch>
        </p:blipFill>
        <p:spPr>
          <a:xfrm>
            <a:off x="7286644" y="285728"/>
            <a:ext cx="1262058" cy="1118183"/>
          </a:xfrm>
          <a:prstGeom prst="rect">
            <a:avLst/>
          </a:prstGeom>
        </p:spPr>
      </p:pic>
      <p:pic>
        <p:nvPicPr>
          <p:cNvPr id="4098" name="Picture 2" descr="C:\Users\MINE\AppData\Local\Microsoft\Windows\Temporary Internet Files\Content.IE5\J1V9GIXQ\MM900254500[1].gif"/>
          <p:cNvPicPr>
            <a:picLocks noChangeAspect="1" noChangeArrowheads="1" noCrop="1"/>
          </p:cNvPicPr>
          <p:nvPr/>
        </p:nvPicPr>
        <p:blipFill>
          <a:blip r:embed="rId5" cstate="print"/>
          <a:srcRect/>
          <a:stretch>
            <a:fillRect/>
          </a:stretch>
        </p:blipFill>
        <p:spPr bwMode="auto">
          <a:xfrm>
            <a:off x="3428992" y="2071678"/>
            <a:ext cx="2262200" cy="2262200"/>
          </a:xfrm>
          <a:prstGeom prst="rect">
            <a:avLst/>
          </a:prstGeom>
          <a:noFill/>
        </p:spPr>
      </p:pic>
      <p:sp>
        <p:nvSpPr>
          <p:cNvPr id="8" name="TextBox 7"/>
          <p:cNvSpPr txBox="1"/>
          <p:nvPr/>
        </p:nvSpPr>
        <p:spPr>
          <a:xfrm>
            <a:off x="2571736" y="571480"/>
            <a:ext cx="4214842" cy="769441"/>
          </a:xfrm>
          <a:prstGeom prst="rect">
            <a:avLst/>
          </a:prstGeom>
          <a:noFill/>
        </p:spPr>
        <p:txBody>
          <a:bodyPr wrap="square" rtlCol="0">
            <a:spAutoFit/>
          </a:bodyPr>
          <a:lstStyle/>
          <a:p>
            <a:pPr algn="ctr"/>
            <a:r>
              <a:rPr lang="en-CA" sz="4400" b="1" dirty="0" smtClean="0">
                <a:solidFill>
                  <a:schemeClr val="tx2"/>
                </a:solidFill>
                <a:effectLst>
                  <a:outerShdw blurRad="38100" dist="38100" dir="2700000" algn="tl">
                    <a:srgbClr val="000000">
                      <a:alpha val="43137"/>
                    </a:srgbClr>
                  </a:outerShdw>
                </a:effectLst>
              </a:rPr>
              <a:t>Q &amp; A</a:t>
            </a:r>
            <a:endParaRPr lang="en-CA" sz="4400" b="1" dirty="0">
              <a:solidFill>
                <a:schemeClr val="tx2"/>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428596" y="500042"/>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p:txBody>
          <a:bodyPr>
            <a:normAutofit/>
          </a:bodyPr>
          <a:lstStyle/>
          <a:p>
            <a:r>
              <a:rPr lang="en-US" dirty="0" smtClean="0"/>
              <a:t> 		</a:t>
            </a:r>
            <a:endParaRPr lang="en-CA" dirty="0"/>
          </a:p>
        </p:txBody>
      </p:sp>
      <p:sp>
        <p:nvSpPr>
          <p:cNvPr id="10" name="Content Placeholder 9"/>
          <p:cNvSpPr>
            <a:spLocks noGrp="1"/>
          </p:cNvSpPr>
          <p:nvPr>
            <p:ph idx="1"/>
          </p:nvPr>
        </p:nvSpPr>
        <p:spPr/>
        <p:txBody>
          <a:bodyPr>
            <a:normAutofit/>
          </a:bodyPr>
          <a:lstStyle/>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p:txBody>
      </p:sp>
      <p:pic>
        <p:nvPicPr>
          <p:cNvPr id="7" name="Picture 6" descr="OAME-logo-e1303918460546.jpg"/>
          <p:cNvPicPr>
            <a:picLocks noChangeAspect="1"/>
          </p:cNvPicPr>
          <p:nvPr/>
        </p:nvPicPr>
        <p:blipFill>
          <a:blip r:embed="rId4" cstate="print"/>
          <a:stretch>
            <a:fillRect/>
          </a:stretch>
        </p:blipFill>
        <p:spPr>
          <a:xfrm>
            <a:off x="7143768" y="571480"/>
            <a:ext cx="1262058" cy="1118183"/>
          </a:xfrm>
          <a:prstGeom prst="rect">
            <a:avLst/>
          </a:prstGeom>
        </p:spPr>
      </p:pic>
      <p:sp>
        <p:nvSpPr>
          <p:cNvPr id="8" name="Rectangle 7"/>
          <p:cNvSpPr/>
          <p:nvPr/>
        </p:nvSpPr>
        <p:spPr>
          <a:xfrm>
            <a:off x="834870" y="2274838"/>
            <a:ext cx="7429552" cy="2585323"/>
          </a:xfrm>
          <a:prstGeom prst="rect">
            <a:avLst/>
          </a:prstGeom>
        </p:spPr>
        <p:txBody>
          <a:bodyPr wrap="square">
            <a:spAutoFit/>
          </a:bodyPr>
          <a:lstStyle/>
          <a:p>
            <a:pPr algn="ctr"/>
            <a:r>
              <a:rPr lang="en-CA" sz="2700" b="1" dirty="0" smtClean="0"/>
              <a:t>Thank you  for attention and participation in this presentation. </a:t>
            </a:r>
          </a:p>
          <a:p>
            <a:pPr algn="ctr"/>
            <a:r>
              <a:rPr lang="en-CA" sz="2700" b="1" dirty="0" smtClean="0"/>
              <a:t/>
            </a:r>
            <a:br>
              <a:rPr lang="en-CA" sz="2700" b="1" dirty="0" smtClean="0"/>
            </a:br>
            <a:r>
              <a:rPr lang="en-CA" sz="2700" b="1" dirty="0" smtClean="0"/>
              <a:t>We hope that you enjoy the lessons that have been </a:t>
            </a:r>
            <a:r>
              <a:rPr lang="en-CA" sz="2700" b="1" dirty="0" smtClean="0"/>
              <a:t>created for </a:t>
            </a:r>
            <a:r>
              <a:rPr lang="en-CA" sz="2700" b="1" dirty="0" smtClean="0"/>
              <a:t>you by OAME to assist you in meeting financial literacy expectations.</a:t>
            </a:r>
            <a:endParaRPr lang="en-CA" sz="2700" b="1"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428596" y="500042"/>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p:txBody>
          <a:bodyPr>
            <a:normAutofit/>
          </a:bodyPr>
          <a:lstStyle/>
          <a:p>
            <a:r>
              <a:rPr lang="en-US" dirty="0" smtClean="0"/>
              <a:t> 		</a:t>
            </a:r>
            <a:endParaRPr lang="en-CA" dirty="0"/>
          </a:p>
        </p:txBody>
      </p:sp>
      <p:sp>
        <p:nvSpPr>
          <p:cNvPr id="10" name="Content Placeholder 9"/>
          <p:cNvSpPr>
            <a:spLocks noGrp="1"/>
          </p:cNvSpPr>
          <p:nvPr>
            <p:ph idx="1"/>
          </p:nvPr>
        </p:nvSpPr>
        <p:spPr/>
        <p:txBody>
          <a:bodyPr>
            <a:normAutofit/>
          </a:bodyPr>
          <a:lstStyle/>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p:txBody>
      </p:sp>
      <p:pic>
        <p:nvPicPr>
          <p:cNvPr id="7" name="Picture 6" descr="OAME-logo-e1303918460546.jpg"/>
          <p:cNvPicPr>
            <a:picLocks noChangeAspect="1"/>
          </p:cNvPicPr>
          <p:nvPr/>
        </p:nvPicPr>
        <p:blipFill>
          <a:blip r:embed="rId4" cstate="print"/>
          <a:stretch>
            <a:fillRect/>
          </a:stretch>
        </p:blipFill>
        <p:spPr>
          <a:xfrm>
            <a:off x="7143768" y="571480"/>
            <a:ext cx="1262058" cy="1118183"/>
          </a:xfrm>
          <a:prstGeom prst="rect">
            <a:avLst/>
          </a:prstGeom>
        </p:spPr>
      </p:pic>
      <p:sp>
        <p:nvSpPr>
          <p:cNvPr id="8" name="Rectangle 7"/>
          <p:cNvSpPr/>
          <p:nvPr/>
        </p:nvSpPr>
        <p:spPr>
          <a:xfrm>
            <a:off x="834870" y="2896630"/>
            <a:ext cx="7429552" cy="1323439"/>
          </a:xfrm>
          <a:prstGeom prst="rect">
            <a:avLst/>
          </a:prstGeom>
        </p:spPr>
        <p:txBody>
          <a:bodyPr wrap="square">
            <a:spAutoFit/>
          </a:bodyPr>
          <a:lstStyle/>
          <a:p>
            <a:pPr algn="ctr"/>
            <a:r>
              <a:rPr lang="en-US" sz="8000" b="1" dirty="0" smtClean="0"/>
              <a:t>THE END</a:t>
            </a:r>
            <a:endParaRPr lang="en-CA" sz="8000" b="1"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a:xfrm>
            <a:off x="500034" y="428604"/>
            <a:ext cx="8229600" cy="1143000"/>
          </a:xfrm>
        </p:spPr>
        <p:txBody>
          <a:bodyPr>
            <a:normAutofit fontScale="90000"/>
          </a:bodyPr>
          <a:lstStyle/>
          <a:p>
            <a:pPr algn="ctr"/>
            <a:r>
              <a:rPr lang="en-US" dirty="0" smtClean="0"/>
              <a:t> 	</a:t>
            </a:r>
            <a:r>
              <a:rPr lang="en-US" b="1" dirty="0" smtClean="0">
                <a:solidFill>
                  <a:srgbClr val="7030A0"/>
                </a:solidFill>
              </a:rPr>
              <a:t>Lesson 1</a:t>
            </a:r>
            <a:br>
              <a:rPr lang="en-US" b="1" dirty="0" smtClean="0">
                <a:solidFill>
                  <a:srgbClr val="7030A0"/>
                </a:solidFill>
              </a:rPr>
            </a:br>
            <a:r>
              <a:rPr lang="en-US" dirty="0" smtClean="0"/>
              <a:t>		</a:t>
            </a:r>
            <a:endParaRPr lang="en-CA" dirty="0">
              <a:effectLst>
                <a:outerShdw blurRad="38100" dist="38100" dir="2700000" algn="tl">
                  <a:srgbClr val="000000">
                    <a:alpha val="43137"/>
                  </a:srgbClr>
                </a:outerShdw>
              </a:effectLst>
            </a:endParaRPr>
          </a:p>
        </p:txBody>
      </p:sp>
      <p:sp>
        <p:nvSpPr>
          <p:cNvPr id="10" name="Content Placeholder 9"/>
          <p:cNvSpPr>
            <a:spLocks noGrp="1"/>
          </p:cNvSpPr>
          <p:nvPr>
            <p:ph sz="half" idx="1"/>
          </p:nvPr>
        </p:nvSpPr>
        <p:spPr>
          <a:xfrm>
            <a:off x="428596" y="1785926"/>
            <a:ext cx="8001056" cy="4525963"/>
          </a:xfrm>
        </p:spPr>
        <p:txBody>
          <a:bodyPr>
            <a:normAutofit fontScale="25000" lnSpcReduction="20000"/>
          </a:bodyPr>
          <a:lstStyle/>
          <a:p>
            <a:pPr>
              <a:buClrTx/>
              <a:buNone/>
            </a:pPr>
            <a:r>
              <a:rPr lang="en-US" sz="11200" b="1" dirty="0" smtClean="0">
                <a:solidFill>
                  <a:srgbClr val="7030A0"/>
                </a:solidFill>
              </a:rPr>
              <a:t>COURSE:</a:t>
            </a:r>
            <a:r>
              <a:rPr lang="en-US" sz="6400" b="1" dirty="0" smtClean="0">
                <a:solidFill>
                  <a:srgbClr val="7030A0"/>
                </a:solidFill>
              </a:rPr>
              <a:t> </a:t>
            </a:r>
            <a:r>
              <a:rPr lang="en-US" sz="9600" b="1" dirty="0" smtClean="0"/>
              <a:t>MPM1D  - Linear Relations</a:t>
            </a:r>
          </a:p>
          <a:p>
            <a:pPr>
              <a:buClrTx/>
              <a:buNone/>
            </a:pPr>
            <a:endParaRPr lang="en-US" sz="6400" b="1" dirty="0" smtClean="0">
              <a:solidFill>
                <a:schemeClr val="bg2"/>
              </a:solidFill>
            </a:endParaRPr>
          </a:p>
          <a:p>
            <a:pPr>
              <a:buClrTx/>
              <a:buNone/>
            </a:pPr>
            <a:r>
              <a:rPr lang="en-US" sz="7200" b="1" dirty="0" smtClean="0">
                <a:solidFill>
                  <a:srgbClr val="7030A0"/>
                </a:solidFill>
              </a:rPr>
              <a:t>SPECIFIC EXPECTATIONS:</a:t>
            </a:r>
            <a:r>
              <a:rPr lang="en-US" sz="7200" b="1" dirty="0" smtClean="0">
                <a:solidFill>
                  <a:schemeClr val="bg2"/>
                </a:solidFill>
              </a:rPr>
              <a:t> </a:t>
            </a:r>
            <a:endParaRPr lang="en-US" sz="7200" b="1" dirty="0" smtClean="0"/>
          </a:p>
          <a:p>
            <a:pPr>
              <a:buClrTx/>
              <a:buNone/>
            </a:pPr>
            <a:endParaRPr lang="en-US" sz="7200" b="1" dirty="0" smtClean="0"/>
          </a:p>
          <a:p>
            <a:pPr>
              <a:buNone/>
            </a:pPr>
            <a:r>
              <a:rPr lang="en-CA" sz="6400" b="1" i="1" dirty="0" smtClean="0"/>
              <a:t>Understanding Characteristics of Linear Relations</a:t>
            </a:r>
          </a:p>
          <a:p>
            <a:pPr>
              <a:buNone/>
            </a:pPr>
            <a:endParaRPr lang="en-CA" sz="6400" b="1" dirty="0" smtClean="0"/>
          </a:p>
          <a:p>
            <a:pPr>
              <a:buNone/>
            </a:pPr>
            <a:r>
              <a:rPr lang="en-US" sz="6400" b="1" dirty="0" smtClean="0"/>
              <a:t>	- construct tables of values, graphs, and equations, using a variety of tools (e.g. graphing calculators, spreadsheets, graphing software, paper and pencil), to represent linear relations derived from descriptions of realistic situations.</a:t>
            </a:r>
            <a:endParaRPr lang="en-CA" sz="6400" b="1" dirty="0" smtClean="0"/>
          </a:p>
          <a:p>
            <a:pPr>
              <a:buNone/>
            </a:pPr>
            <a:r>
              <a:rPr lang="en-US" sz="6400" b="1" dirty="0" smtClean="0"/>
              <a:t> </a:t>
            </a:r>
            <a:endParaRPr lang="en-CA" sz="6400" b="1" dirty="0" smtClean="0"/>
          </a:p>
          <a:p>
            <a:pPr>
              <a:buNone/>
            </a:pPr>
            <a:r>
              <a:rPr lang="en-US" sz="6400" b="1" dirty="0" smtClean="0"/>
              <a:t>	- compare the properties of direct variation and partial variation in applications, and identify the initial value (e.g., for a relation described in words, or represented as a graph or an equation)</a:t>
            </a:r>
          </a:p>
          <a:p>
            <a:pPr>
              <a:buNone/>
            </a:pPr>
            <a:endParaRPr lang="en-US" sz="6400" b="1" dirty="0" smtClean="0">
              <a:solidFill>
                <a:schemeClr val="bg1"/>
              </a:solidFill>
            </a:endParaRPr>
          </a:p>
          <a:p>
            <a:pPr>
              <a:buNone/>
            </a:pPr>
            <a:r>
              <a:rPr lang="en-CA" sz="6400" b="1" dirty="0" smtClean="0">
                <a:solidFill>
                  <a:schemeClr val="bg1"/>
                </a:solidFill>
                <a:hlinkClick r:id="rId4" action="ppaction://hlinksldjump"/>
              </a:rPr>
              <a:t>RETURN TO PREVIOUS SLIDE</a:t>
            </a:r>
            <a:endParaRPr lang="en-CA" sz="6400" b="1" dirty="0" smtClean="0">
              <a:solidFill>
                <a:schemeClr val="bg1"/>
              </a:solidFill>
            </a:endParaRPr>
          </a:p>
          <a:p>
            <a:pPr>
              <a:buClrTx/>
              <a:buNone/>
            </a:pPr>
            <a:endParaRPr lang="en-US" b="1" dirty="0" smtClean="0">
              <a:solidFill>
                <a:schemeClr val="bg2"/>
              </a:solidFill>
            </a:endParaRPr>
          </a:p>
          <a:p>
            <a:pPr>
              <a:buClrTx/>
              <a:buNone/>
            </a:pPr>
            <a:endParaRPr lang="en-US" b="1" dirty="0" smtClean="0">
              <a:solidFill>
                <a:schemeClr val="bg2"/>
              </a:solidFill>
            </a:endParaRPr>
          </a:p>
          <a:p>
            <a:pPr>
              <a:buClrTx/>
            </a:pPr>
            <a:endParaRPr lang="en-US" b="1" dirty="0" smtClean="0">
              <a:solidFill>
                <a:schemeClr val="bg2"/>
              </a:solidFill>
            </a:endParaRPr>
          </a:p>
          <a:p>
            <a:pPr marL="1165225" lvl="1" indent="0">
              <a:buClrTx/>
              <a:buNone/>
            </a:pPr>
            <a:endParaRPr lang="en-US" sz="2700" b="1" dirty="0" smtClean="0"/>
          </a:p>
          <a:p>
            <a:pPr>
              <a:buClrTx/>
              <a:buNone/>
            </a:pP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2538395"/>
            <a:ext cx="7772400" cy="4319605"/>
          </a:xfrm>
        </p:spPr>
        <p:txBody>
          <a:bodyPr>
            <a:normAutofit/>
          </a:bodyPr>
          <a:lstStyle/>
          <a:p>
            <a:pPr algn="ctr"/>
            <a:r>
              <a:rPr lang="en-CA" dirty="0" smtClean="0"/>
              <a:t/>
            </a:r>
            <a:br>
              <a:rPr lang="en-CA" dirty="0" smtClean="0"/>
            </a:br>
            <a:r>
              <a:rPr lang="en-CA" dirty="0" smtClean="0"/>
              <a:t/>
            </a:r>
            <a:br>
              <a:rPr lang="en-CA" dirty="0" smtClean="0"/>
            </a:br>
            <a:endParaRPr lang="en-CA" dirty="0"/>
          </a:p>
        </p:txBody>
      </p:sp>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pic>
        <p:nvPicPr>
          <p:cNvPr id="6" name="Picture 5" descr="OAME-logo-e1303918460546.jpg"/>
          <p:cNvPicPr>
            <a:picLocks noChangeAspect="1"/>
          </p:cNvPicPr>
          <p:nvPr/>
        </p:nvPicPr>
        <p:blipFill>
          <a:blip r:embed="rId4" cstate="print"/>
          <a:stretch>
            <a:fillRect/>
          </a:stretch>
        </p:blipFill>
        <p:spPr>
          <a:xfrm>
            <a:off x="7258624" y="285728"/>
            <a:ext cx="1290077" cy="1143008"/>
          </a:xfrm>
          <a:prstGeom prst="rect">
            <a:avLst/>
          </a:prstGeom>
        </p:spPr>
      </p:pic>
      <p:sp>
        <p:nvSpPr>
          <p:cNvPr id="8" name="Rectangle 2"/>
          <p:cNvSpPr txBox="1">
            <a:spLocks noChangeArrowheads="1"/>
          </p:cNvSpPr>
          <p:nvPr/>
        </p:nvSpPr>
        <p:spPr>
          <a:xfrm>
            <a:off x="0" y="214290"/>
            <a:ext cx="9144000" cy="1785950"/>
          </a:xfrm>
          <a:prstGeom prst="rect">
            <a:avLst/>
          </a:prstGeom>
        </p:spPr>
        <p:txBody>
          <a:bodyPr vert="horz" anchor="b">
            <a:normAutofit fontScale="97500" lnSpcReduction="10000"/>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Our Vision for</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 Learning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Mathematics</a:t>
            </a:r>
            <a:endParaRPr kumimoji="0" lang="en-US" sz="4000" b="1" i="1"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sp>
        <p:nvSpPr>
          <p:cNvPr id="9" name="Text Box 5"/>
          <p:cNvSpPr txBox="1">
            <a:spLocks noChangeArrowheads="1"/>
          </p:cNvSpPr>
          <p:nvPr/>
        </p:nvSpPr>
        <p:spPr bwMode="auto">
          <a:xfrm>
            <a:off x="539750" y="2024063"/>
            <a:ext cx="8245475" cy="4295775"/>
          </a:xfrm>
          <a:prstGeom prst="rect">
            <a:avLst/>
          </a:prstGeom>
          <a:noFill/>
          <a:ln w="9525">
            <a:noFill/>
            <a:miter lim="800000"/>
            <a:headEnd/>
            <a:tailEnd/>
          </a:ln>
        </p:spPr>
        <p:txBody>
          <a:bodyPr>
            <a:spAutoFit/>
          </a:bodyPr>
          <a:lstStyle/>
          <a:p>
            <a:r>
              <a:rPr lang="en-US" sz="3200" i="1" dirty="0"/>
              <a:t>The Ontario Association for Mathematics Education envisions a learning environment where all students do, see, hear, and touch mathematics in a profound and meaningful way. Our association sees the classroom as a community where teachers and students work collaboratively to learn and value mathematics.</a:t>
            </a:r>
            <a:r>
              <a:rPr lang="en-US" sz="2000" i="1" dirty="0"/>
              <a:t> </a:t>
            </a:r>
          </a:p>
          <a:p>
            <a:endParaRPr lang="en-US" sz="2000" i="1" dirty="0"/>
          </a:p>
        </p:txBody>
      </p:sp>
      <p:sp>
        <p:nvSpPr>
          <p:cNvPr id="7" name="Rectangle 6"/>
          <p:cNvSpPr/>
          <p:nvPr/>
        </p:nvSpPr>
        <p:spPr>
          <a:xfrm>
            <a:off x="2051539" y="5790420"/>
            <a:ext cx="4572000" cy="646331"/>
          </a:xfrm>
          <a:prstGeom prst="rect">
            <a:avLst/>
          </a:prstGeom>
        </p:spPr>
        <p:txBody>
          <a:bodyPr>
            <a:spAutoFit/>
          </a:bodyPr>
          <a:lstStyle/>
          <a:p>
            <a:pPr algn="ctr"/>
            <a:r>
              <a:rPr lang="en-US" dirty="0" smtClean="0">
                <a:solidFill>
                  <a:srgbClr val="FFFF00"/>
                </a:solidFill>
                <a:latin typeface="Lucida Sans Unicode" pitchFamily="34" charset="0"/>
              </a:rPr>
              <a:t>Vision for Learning Mathematics </a:t>
            </a:r>
          </a:p>
          <a:p>
            <a:pPr algn="ctr"/>
            <a:r>
              <a:rPr lang="en-US" dirty="0" smtClean="0">
                <a:solidFill>
                  <a:srgbClr val="FFFF00"/>
                </a:solidFill>
                <a:latin typeface="Lucida Sans Unicode" pitchFamily="34" charset="0"/>
              </a:rPr>
              <a:t>adopted by OAME</a:t>
            </a:r>
            <a:endParaRPr lang="en-US" dirty="0">
              <a:solidFill>
                <a:srgbClr val="FFFF00"/>
              </a:solidFill>
              <a:latin typeface="Lucida Sans Unicode"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a:xfrm>
            <a:off x="457200" y="500042"/>
            <a:ext cx="8229600" cy="917596"/>
          </a:xfrm>
        </p:spPr>
        <p:txBody>
          <a:bodyPr>
            <a:normAutofit fontScale="90000"/>
          </a:bodyPr>
          <a:lstStyle/>
          <a:p>
            <a:pPr algn="ctr"/>
            <a:r>
              <a:rPr lang="en-US" dirty="0" smtClean="0"/>
              <a:t> 	</a:t>
            </a:r>
            <a:r>
              <a:rPr lang="en-US" b="1" dirty="0" smtClean="0">
                <a:solidFill>
                  <a:srgbClr val="7030A0"/>
                </a:solidFill>
              </a:rPr>
              <a:t>Lesson 2</a:t>
            </a:r>
            <a:br>
              <a:rPr lang="en-US" b="1" dirty="0" smtClean="0">
                <a:solidFill>
                  <a:srgbClr val="7030A0"/>
                </a:solidFill>
              </a:rPr>
            </a:br>
            <a:r>
              <a:rPr lang="en-US" dirty="0" smtClean="0"/>
              <a:t>	</a:t>
            </a:r>
            <a:endParaRPr lang="en-CA" dirty="0">
              <a:effectLst>
                <a:outerShdw blurRad="38100" dist="38100" dir="2700000" algn="tl">
                  <a:srgbClr val="000000">
                    <a:alpha val="43137"/>
                  </a:srgbClr>
                </a:outerShdw>
              </a:effectLst>
            </a:endParaRPr>
          </a:p>
        </p:txBody>
      </p:sp>
      <p:sp>
        <p:nvSpPr>
          <p:cNvPr id="10" name="Content Placeholder 9"/>
          <p:cNvSpPr>
            <a:spLocks noGrp="1"/>
          </p:cNvSpPr>
          <p:nvPr>
            <p:ph sz="half" idx="1"/>
          </p:nvPr>
        </p:nvSpPr>
        <p:spPr>
          <a:xfrm>
            <a:off x="428596" y="1785926"/>
            <a:ext cx="8001056" cy="4525963"/>
          </a:xfrm>
        </p:spPr>
        <p:txBody>
          <a:bodyPr>
            <a:normAutofit fontScale="25000" lnSpcReduction="20000"/>
          </a:bodyPr>
          <a:lstStyle/>
          <a:p>
            <a:pPr>
              <a:buClrTx/>
              <a:buNone/>
            </a:pPr>
            <a:r>
              <a:rPr lang="en-US" sz="11200" b="1" dirty="0" smtClean="0">
                <a:solidFill>
                  <a:srgbClr val="7030A0"/>
                </a:solidFill>
              </a:rPr>
              <a:t>COURSE:</a:t>
            </a:r>
            <a:r>
              <a:rPr lang="en-US" sz="6400" b="1" dirty="0" smtClean="0">
                <a:solidFill>
                  <a:schemeClr val="bg2"/>
                </a:solidFill>
              </a:rPr>
              <a:t> </a:t>
            </a:r>
            <a:r>
              <a:rPr lang="en-US" sz="9600" b="1" dirty="0" smtClean="0"/>
              <a:t>MPM1D  - Linear Relations</a:t>
            </a:r>
          </a:p>
          <a:p>
            <a:pPr>
              <a:buClrTx/>
              <a:buNone/>
            </a:pPr>
            <a:endParaRPr lang="en-US" sz="6400" b="1" dirty="0" smtClean="0">
              <a:solidFill>
                <a:schemeClr val="bg2"/>
              </a:solidFill>
            </a:endParaRPr>
          </a:p>
          <a:p>
            <a:pPr>
              <a:buClrTx/>
              <a:buNone/>
            </a:pPr>
            <a:r>
              <a:rPr lang="en-US" sz="7200" b="1" dirty="0" smtClean="0">
                <a:solidFill>
                  <a:srgbClr val="7030A0"/>
                </a:solidFill>
              </a:rPr>
              <a:t>SPECIFIC EXPECTATIONS:</a:t>
            </a:r>
            <a:r>
              <a:rPr lang="en-US" sz="7200" b="1" dirty="0" smtClean="0">
                <a:solidFill>
                  <a:schemeClr val="bg2"/>
                </a:solidFill>
              </a:rPr>
              <a:t> </a:t>
            </a:r>
            <a:endParaRPr lang="en-US" sz="7200" b="1" dirty="0" smtClean="0"/>
          </a:p>
          <a:p>
            <a:pPr>
              <a:buClrTx/>
              <a:buNone/>
            </a:pPr>
            <a:endParaRPr lang="en-US" sz="7200" b="1" dirty="0" smtClean="0"/>
          </a:p>
          <a:p>
            <a:pPr>
              <a:buNone/>
            </a:pPr>
            <a:r>
              <a:rPr lang="en-CA" sz="6400" b="1" i="1" dirty="0" smtClean="0"/>
              <a:t>Understanding Characteristics of Linear Relations</a:t>
            </a:r>
          </a:p>
          <a:p>
            <a:pPr>
              <a:buNone/>
            </a:pPr>
            <a:endParaRPr lang="en-CA" sz="7200" b="1" dirty="0" smtClean="0"/>
          </a:p>
          <a:p>
            <a:pPr>
              <a:buClrTx/>
              <a:buNone/>
            </a:pPr>
            <a:r>
              <a:rPr lang="en-US" sz="6400" b="1" dirty="0" smtClean="0"/>
              <a:t>-  construct tables of values, scatter plots, and lines or curves of best fit as appropriate, using a variety of tools (e.g., spreadsheets, graphing  software, graphing calculators, paper and pencil), for linearly related and non-linearly related data collected from a variety of sources (e.g.,  experiments, electronic  secondary sources, patterning with</a:t>
            </a:r>
            <a:endParaRPr lang="en-CA" sz="6400" b="1" dirty="0" smtClean="0"/>
          </a:p>
          <a:p>
            <a:pPr marL="365125" indent="-255588">
              <a:buNone/>
              <a:tabLst>
                <a:tab pos="354013" algn="l"/>
              </a:tabLst>
            </a:pPr>
            <a:r>
              <a:rPr lang="en-US" sz="6400" b="1" dirty="0" smtClean="0"/>
              <a:t>  	concrete materials)</a:t>
            </a:r>
            <a:endParaRPr lang="en-CA" sz="6400" b="1" dirty="0" smtClean="0"/>
          </a:p>
          <a:p>
            <a:pPr>
              <a:buNone/>
            </a:pPr>
            <a:endParaRPr lang="en-US" sz="6400" b="1" dirty="0" smtClean="0">
              <a:solidFill>
                <a:schemeClr val="bg1"/>
              </a:solidFill>
            </a:endParaRPr>
          </a:p>
          <a:p>
            <a:pPr>
              <a:buNone/>
            </a:pPr>
            <a:r>
              <a:rPr lang="en-CA" sz="6400" b="1" dirty="0" smtClean="0">
                <a:solidFill>
                  <a:schemeClr val="bg1"/>
                </a:solidFill>
                <a:hlinkClick r:id="rId4" action="ppaction://hlinksldjump"/>
              </a:rPr>
              <a:t>RETURN TO PREVIOUS SLIDE</a:t>
            </a:r>
            <a:endParaRPr lang="en-CA" sz="6400" b="1" dirty="0" smtClean="0">
              <a:solidFill>
                <a:schemeClr val="bg1"/>
              </a:solidFill>
            </a:endParaRPr>
          </a:p>
          <a:p>
            <a:pPr>
              <a:buClrTx/>
              <a:buNone/>
            </a:pPr>
            <a:endParaRPr lang="en-US" b="1" dirty="0" smtClean="0">
              <a:solidFill>
                <a:schemeClr val="bg2"/>
              </a:solidFill>
            </a:endParaRPr>
          </a:p>
          <a:p>
            <a:pPr>
              <a:buClrTx/>
              <a:buNone/>
            </a:pPr>
            <a:endParaRPr lang="en-US" b="1" dirty="0" smtClean="0">
              <a:solidFill>
                <a:schemeClr val="bg2"/>
              </a:solidFill>
            </a:endParaRPr>
          </a:p>
          <a:p>
            <a:pPr>
              <a:buClrTx/>
            </a:pPr>
            <a:endParaRPr lang="en-US" b="1" dirty="0" smtClean="0">
              <a:solidFill>
                <a:schemeClr val="bg2"/>
              </a:solidFill>
            </a:endParaRPr>
          </a:p>
          <a:p>
            <a:pPr marL="1165225" lvl="1" indent="0">
              <a:buClrTx/>
              <a:buNone/>
            </a:pPr>
            <a:endParaRPr lang="en-US" sz="2700" b="1" dirty="0" smtClean="0"/>
          </a:p>
          <a:p>
            <a:pPr>
              <a:buClrTx/>
              <a:buNone/>
            </a:pPr>
            <a:endParaRPr lang="en-US"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a:xfrm>
            <a:off x="457200" y="500042"/>
            <a:ext cx="8229600" cy="917596"/>
          </a:xfrm>
        </p:spPr>
        <p:txBody>
          <a:bodyPr>
            <a:normAutofit fontScale="90000"/>
          </a:bodyPr>
          <a:lstStyle/>
          <a:p>
            <a:pPr algn="ctr"/>
            <a:r>
              <a:rPr lang="en-US" dirty="0" smtClean="0"/>
              <a:t> 	</a:t>
            </a:r>
            <a:r>
              <a:rPr lang="en-US" b="1" dirty="0" smtClean="0">
                <a:solidFill>
                  <a:srgbClr val="7030A0"/>
                </a:solidFill>
              </a:rPr>
              <a:t>Lesson 3</a:t>
            </a:r>
            <a:br>
              <a:rPr lang="en-US" b="1" dirty="0" smtClean="0">
                <a:solidFill>
                  <a:srgbClr val="7030A0"/>
                </a:solidFill>
              </a:rPr>
            </a:br>
            <a:r>
              <a:rPr lang="en-US" dirty="0" smtClean="0"/>
              <a:t>	</a:t>
            </a:r>
            <a:endParaRPr lang="en-CA" dirty="0">
              <a:effectLst>
                <a:outerShdw blurRad="38100" dist="38100" dir="2700000" algn="tl">
                  <a:srgbClr val="000000">
                    <a:alpha val="43137"/>
                  </a:srgbClr>
                </a:outerShdw>
              </a:effectLst>
            </a:endParaRPr>
          </a:p>
        </p:txBody>
      </p:sp>
      <p:sp>
        <p:nvSpPr>
          <p:cNvPr id="10" name="Content Placeholder 9"/>
          <p:cNvSpPr>
            <a:spLocks noGrp="1" noChangeAspect="1"/>
          </p:cNvSpPr>
          <p:nvPr>
            <p:ph sz="half" idx="1"/>
          </p:nvPr>
        </p:nvSpPr>
        <p:spPr>
          <a:xfrm>
            <a:off x="428596" y="1785926"/>
            <a:ext cx="8001056" cy="4525963"/>
          </a:xfrm>
        </p:spPr>
        <p:txBody>
          <a:bodyPr>
            <a:normAutofit fontScale="25000" lnSpcReduction="20000"/>
          </a:bodyPr>
          <a:lstStyle/>
          <a:p>
            <a:pPr>
              <a:buClrTx/>
              <a:buNone/>
            </a:pPr>
            <a:r>
              <a:rPr lang="en-US" sz="9800" b="1" dirty="0" smtClean="0">
                <a:solidFill>
                  <a:srgbClr val="7030A0"/>
                </a:solidFill>
              </a:rPr>
              <a:t>COURSE</a:t>
            </a:r>
            <a:r>
              <a:rPr lang="en-US" sz="8600" b="1" dirty="0" smtClean="0">
                <a:solidFill>
                  <a:srgbClr val="7030A0"/>
                </a:solidFill>
              </a:rPr>
              <a:t>: </a:t>
            </a:r>
            <a:r>
              <a:rPr lang="en-US" sz="6400" b="1" dirty="0" smtClean="0">
                <a:solidFill>
                  <a:srgbClr val="7030A0"/>
                </a:solidFill>
              </a:rPr>
              <a:t> </a:t>
            </a:r>
            <a:r>
              <a:rPr lang="en-US" sz="9600" b="1" dirty="0" smtClean="0"/>
              <a:t>MPM1D  - Analytic Geometry </a:t>
            </a:r>
          </a:p>
          <a:p>
            <a:pPr>
              <a:buClrTx/>
              <a:buNone/>
            </a:pPr>
            <a:endParaRPr lang="en-US" sz="6400" b="1" dirty="0" smtClean="0">
              <a:solidFill>
                <a:schemeClr val="bg2"/>
              </a:solidFill>
            </a:endParaRPr>
          </a:p>
          <a:p>
            <a:pPr>
              <a:buClrTx/>
              <a:buNone/>
            </a:pPr>
            <a:r>
              <a:rPr lang="en-US" sz="7200" b="1" u="sng" dirty="0" smtClean="0">
                <a:solidFill>
                  <a:srgbClr val="7030A0"/>
                </a:solidFill>
              </a:rPr>
              <a:t>OVERALL EXPECTATIONS</a:t>
            </a:r>
            <a:r>
              <a:rPr lang="en-US" sz="7200" b="1" dirty="0" smtClean="0">
                <a:solidFill>
                  <a:srgbClr val="7030A0"/>
                </a:solidFill>
              </a:rPr>
              <a:t>:</a:t>
            </a:r>
            <a:endParaRPr lang="en-US" sz="7200" b="1" dirty="0" smtClean="0"/>
          </a:p>
          <a:p>
            <a:pPr>
              <a:buClrTx/>
              <a:buNone/>
            </a:pPr>
            <a:endParaRPr lang="en-US" sz="7200" b="1" dirty="0" smtClean="0"/>
          </a:p>
          <a:p>
            <a:pPr>
              <a:buSzPct val="85000"/>
            </a:pPr>
            <a:r>
              <a:rPr lang="en-US" sz="6400" b="1" dirty="0" smtClean="0"/>
              <a:t>Solve problems using linear relations</a:t>
            </a:r>
          </a:p>
          <a:p>
            <a:pPr>
              <a:buClrTx/>
              <a:buSzPct val="85000"/>
              <a:buNone/>
            </a:pPr>
            <a:endParaRPr lang="en-US" sz="6400" b="1" dirty="0" smtClean="0">
              <a:solidFill>
                <a:schemeClr val="bg1"/>
              </a:solidFill>
            </a:endParaRPr>
          </a:p>
          <a:p>
            <a:pPr>
              <a:buClrTx/>
              <a:buNone/>
            </a:pPr>
            <a:r>
              <a:rPr lang="en-US" sz="7200" b="1" u="sng" dirty="0" smtClean="0">
                <a:solidFill>
                  <a:srgbClr val="7030A0"/>
                </a:solidFill>
              </a:rPr>
              <a:t>SPECIFIC EXPECTATIONS:</a:t>
            </a:r>
            <a:r>
              <a:rPr lang="en-US" sz="7200" b="1" u="sng" dirty="0" smtClean="0">
                <a:solidFill>
                  <a:schemeClr val="bg2"/>
                </a:solidFill>
              </a:rPr>
              <a:t> </a:t>
            </a:r>
          </a:p>
          <a:p>
            <a:pPr>
              <a:buClrTx/>
              <a:buNone/>
            </a:pPr>
            <a:endParaRPr lang="en-US" sz="7200" b="1" dirty="0" smtClean="0"/>
          </a:p>
          <a:p>
            <a:pPr marL="88900" indent="20638">
              <a:buClrTx/>
              <a:buNone/>
            </a:pPr>
            <a:r>
              <a:rPr lang="en-US" sz="6400" b="1" i="1" dirty="0" smtClean="0"/>
              <a:t>Using the properties of linear relations to solve problems</a:t>
            </a:r>
          </a:p>
          <a:p>
            <a:pPr>
              <a:buClrTx/>
              <a:buNone/>
            </a:pPr>
            <a:endParaRPr lang="en-US" sz="6400" b="1" i="1" dirty="0" smtClean="0"/>
          </a:p>
          <a:p>
            <a:pPr lvl="0">
              <a:buNone/>
            </a:pPr>
            <a:r>
              <a:rPr lang="en-US" sz="6400" dirty="0" smtClean="0"/>
              <a:t>- determine graphically the point of intersection of two linear relations, and interpret the intersection point in the context of an application </a:t>
            </a:r>
            <a:endParaRPr lang="en-CA" sz="6400" dirty="0" smtClean="0"/>
          </a:p>
          <a:p>
            <a:pPr>
              <a:buNone/>
            </a:pPr>
            <a:endParaRPr lang="en-US" sz="6200" b="1" dirty="0" smtClean="0">
              <a:solidFill>
                <a:schemeClr val="bg1"/>
              </a:solidFill>
            </a:endParaRPr>
          </a:p>
          <a:p>
            <a:pPr>
              <a:buNone/>
            </a:pPr>
            <a:r>
              <a:rPr lang="en-CA" sz="6200" b="1" dirty="0" smtClean="0">
                <a:solidFill>
                  <a:schemeClr val="bg1"/>
                </a:solidFill>
                <a:hlinkClick r:id="rId4" action="ppaction://hlinksldjump"/>
              </a:rPr>
              <a:t>RETURN TO PREVIOUS SLIDE</a:t>
            </a:r>
            <a:endParaRPr lang="en-CA" sz="6200" b="1" dirty="0" smtClean="0">
              <a:solidFill>
                <a:schemeClr val="bg1"/>
              </a:solidFill>
            </a:endParaRPr>
          </a:p>
          <a:p>
            <a:pPr>
              <a:buClrTx/>
              <a:buNone/>
            </a:pPr>
            <a:endParaRPr lang="en-US" b="1" dirty="0" smtClean="0">
              <a:solidFill>
                <a:schemeClr val="bg2"/>
              </a:solidFill>
            </a:endParaRPr>
          </a:p>
          <a:p>
            <a:pPr>
              <a:buClrTx/>
              <a:buNone/>
            </a:pPr>
            <a:endParaRPr lang="en-US" b="1" dirty="0" smtClean="0">
              <a:solidFill>
                <a:schemeClr val="bg2"/>
              </a:solidFill>
            </a:endParaRPr>
          </a:p>
          <a:p>
            <a:pPr>
              <a:buClrTx/>
            </a:pPr>
            <a:endParaRPr lang="en-US" sz="4400" b="1" dirty="0" smtClean="0">
              <a:solidFill>
                <a:schemeClr val="bg2"/>
              </a:solidFill>
            </a:endParaRPr>
          </a:p>
          <a:p>
            <a:pPr marL="1165225" lvl="1" indent="0">
              <a:buClrTx/>
              <a:buNone/>
            </a:pPr>
            <a:endParaRPr lang="en-US" sz="2700" b="1" dirty="0" smtClean="0"/>
          </a:p>
          <a:p>
            <a:pPr>
              <a:buClrTx/>
              <a:buNone/>
            </a:pPr>
            <a:endParaRPr lang="en-US"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a:xfrm>
            <a:off x="457200" y="500042"/>
            <a:ext cx="8229600" cy="917596"/>
          </a:xfrm>
        </p:spPr>
        <p:txBody>
          <a:bodyPr>
            <a:normAutofit fontScale="90000"/>
          </a:bodyPr>
          <a:lstStyle/>
          <a:p>
            <a:pPr algn="ctr"/>
            <a:r>
              <a:rPr lang="en-US" dirty="0" smtClean="0"/>
              <a:t> 	</a:t>
            </a:r>
            <a:r>
              <a:rPr lang="en-US" b="1" dirty="0" smtClean="0">
                <a:solidFill>
                  <a:srgbClr val="7030A0"/>
                </a:solidFill>
              </a:rPr>
              <a:t>Lesson 3</a:t>
            </a:r>
            <a:br>
              <a:rPr lang="en-US" b="1" dirty="0" smtClean="0">
                <a:solidFill>
                  <a:srgbClr val="7030A0"/>
                </a:solidFill>
              </a:rPr>
            </a:br>
            <a:r>
              <a:rPr lang="en-US" dirty="0" smtClean="0"/>
              <a:t>	</a:t>
            </a:r>
            <a:endParaRPr lang="en-CA" dirty="0">
              <a:effectLst>
                <a:outerShdw blurRad="38100" dist="38100" dir="2700000" algn="tl">
                  <a:srgbClr val="000000">
                    <a:alpha val="43137"/>
                  </a:srgbClr>
                </a:outerShdw>
              </a:effectLst>
            </a:endParaRPr>
          </a:p>
        </p:txBody>
      </p:sp>
      <p:sp>
        <p:nvSpPr>
          <p:cNvPr id="10" name="Content Placeholder 9"/>
          <p:cNvSpPr>
            <a:spLocks noGrp="1"/>
          </p:cNvSpPr>
          <p:nvPr>
            <p:ph sz="half" idx="1"/>
          </p:nvPr>
        </p:nvSpPr>
        <p:spPr>
          <a:xfrm>
            <a:off x="428596" y="1785927"/>
            <a:ext cx="8001056" cy="4378900"/>
          </a:xfrm>
        </p:spPr>
        <p:txBody>
          <a:bodyPr>
            <a:normAutofit fontScale="25000" lnSpcReduction="20000"/>
          </a:bodyPr>
          <a:lstStyle/>
          <a:p>
            <a:pPr>
              <a:buClrTx/>
              <a:buNone/>
            </a:pPr>
            <a:r>
              <a:rPr lang="en-US" sz="11200" b="1" dirty="0" smtClean="0">
                <a:solidFill>
                  <a:srgbClr val="7030A0"/>
                </a:solidFill>
              </a:rPr>
              <a:t>COURSE</a:t>
            </a:r>
            <a:r>
              <a:rPr lang="en-US" sz="6400" b="1" dirty="0" smtClean="0">
                <a:solidFill>
                  <a:schemeClr val="bg2"/>
                </a:solidFill>
              </a:rPr>
              <a:t> </a:t>
            </a:r>
            <a:r>
              <a:rPr lang="en-US" sz="9600" b="1" dirty="0" smtClean="0">
                <a:solidFill>
                  <a:srgbClr val="7030A0"/>
                </a:solidFill>
              </a:rPr>
              <a:t>: </a:t>
            </a:r>
            <a:r>
              <a:rPr lang="en-US" sz="9600" b="1" dirty="0" smtClean="0"/>
              <a:t>MPM2D  - </a:t>
            </a:r>
            <a:r>
              <a:rPr lang="en-US" sz="9600" b="1" dirty="0" smtClean="0">
                <a:solidFill>
                  <a:srgbClr val="7030A0"/>
                </a:solidFill>
              </a:rPr>
              <a:t>Analytic Geometry</a:t>
            </a:r>
            <a:r>
              <a:rPr lang="en-US" sz="9600" b="1" dirty="0" smtClean="0"/>
              <a:t> </a:t>
            </a:r>
          </a:p>
          <a:p>
            <a:pPr>
              <a:buClrTx/>
              <a:buNone/>
            </a:pPr>
            <a:endParaRPr lang="en-US" sz="6400" b="1" dirty="0" smtClean="0">
              <a:solidFill>
                <a:schemeClr val="bg2"/>
              </a:solidFill>
            </a:endParaRPr>
          </a:p>
          <a:p>
            <a:pPr>
              <a:buClrTx/>
              <a:buNone/>
            </a:pPr>
            <a:r>
              <a:rPr lang="en-US" sz="7200" b="1" dirty="0" smtClean="0">
                <a:solidFill>
                  <a:srgbClr val="7030A0"/>
                </a:solidFill>
              </a:rPr>
              <a:t>OVERALL EXPECTATIONS:</a:t>
            </a:r>
            <a:r>
              <a:rPr lang="en-CA" sz="800" dirty="0" smtClean="0"/>
              <a:t> </a:t>
            </a:r>
          </a:p>
          <a:p>
            <a:pPr>
              <a:buClrTx/>
              <a:buSzPct val="85000"/>
              <a:buFont typeface="Arial" pitchFamily="34" charset="0"/>
              <a:buChar char="•"/>
            </a:pPr>
            <a:r>
              <a:rPr lang="en-US" sz="6400" dirty="0" smtClean="0"/>
              <a:t>Model and solve problems involving the intersection of two straight lines</a:t>
            </a:r>
            <a:endParaRPr lang="en-CA" sz="6400" dirty="0" smtClean="0"/>
          </a:p>
          <a:p>
            <a:pPr>
              <a:buClrTx/>
              <a:buNone/>
            </a:pPr>
            <a:endParaRPr lang="en-US" sz="7200" b="1" dirty="0" smtClean="0">
              <a:solidFill>
                <a:srgbClr val="7030A0"/>
              </a:solidFill>
            </a:endParaRPr>
          </a:p>
          <a:p>
            <a:pPr>
              <a:buClrTx/>
              <a:buNone/>
            </a:pPr>
            <a:r>
              <a:rPr lang="en-US" sz="7200" b="1" dirty="0" smtClean="0">
                <a:solidFill>
                  <a:srgbClr val="7030A0"/>
                </a:solidFill>
              </a:rPr>
              <a:t>SPECIFIC EXPECTATIONS:</a:t>
            </a:r>
            <a:r>
              <a:rPr lang="en-US" sz="7200" b="1" dirty="0" smtClean="0">
                <a:solidFill>
                  <a:schemeClr val="bg2"/>
                </a:solidFill>
              </a:rPr>
              <a:t> </a:t>
            </a:r>
          </a:p>
          <a:p>
            <a:pPr>
              <a:buClrTx/>
              <a:buNone/>
            </a:pPr>
            <a:endParaRPr lang="en-US" sz="7200" b="1" dirty="0" smtClean="0"/>
          </a:p>
          <a:p>
            <a:pPr>
              <a:buClrTx/>
              <a:buNone/>
            </a:pPr>
            <a:r>
              <a:rPr lang="en-US" sz="6400" b="1" i="1" dirty="0" smtClean="0"/>
              <a:t>Using Linear Systems to Solve Problems</a:t>
            </a:r>
          </a:p>
          <a:p>
            <a:pPr>
              <a:buClrTx/>
              <a:buNone/>
            </a:pPr>
            <a:endParaRPr lang="en-US" sz="5500" dirty="0" smtClean="0"/>
          </a:p>
          <a:p>
            <a:pPr>
              <a:buClrTx/>
              <a:buNone/>
            </a:pPr>
            <a:r>
              <a:rPr lang="en-US" sz="6400" dirty="0" smtClean="0"/>
              <a:t>-      solve problems that arise from realistic situations described in words or represented by given linear systems of two equations involving two variables, by choosing an appropriate algebraic or </a:t>
            </a:r>
            <a:r>
              <a:rPr lang="en-US" sz="6400" b="1" dirty="0" smtClean="0"/>
              <a:t>graphical</a:t>
            </a:r>
            <a:r>
              <a:rPr lang="en-US" sz="6400" dirty="0" smtClean="0"/>
              <a:t> method</a:t>
            </a:r>
            <a:endParaRPr lang="en-US" sz="6400" b="1" dirty="0" smtClean="0"/>
          </a:p>
          <a:p>
            <a:pPr>
              <a:buClrTx/>
              <a:buNone/>
            </a:pPr>
            <a:endParaRPr lang="en-US" sz="7200" b="1" dirty="0" smtClean="0">
              <a:solidFill>
                <a:schemeClr val="bg2"/>
              </a:solidFill>
            </a:endParaRPr>
          </a:p>
          <a:p>
            <a:pPr>
              <a:buNone/>
            </a:pPr>
            <a:endParaRPr lang="en-US" sz="6400" b="1" dirty="0" smtClean="0">
              <a:solidFill>
                <a:schemeClr val="bg1"/>
              </a:solidFill>
            </a:endParaRPr>
          </a:p>
          <a:p>
            <a:pPr>
              <a:buNone/>
            </a:pPr>
            <a:r>
              <a:rPr lang="en-CA" sz="6400" b="1" dirty="0" smtClean="0">
                <a:solidFill>
                  <a:schemeClr val="bg1"/>
                </a:solidFill>
                <a:hlinkClick r:id="rId4" action="ppaction://hlinksldjump"/>
              </a:rPr>
              <a:t>RETURN TO PREVIOUS SLIDE</a:t>
            </a:r>
            <a:endParaRPr lang="en-CA" sz="6400" b="1" dirty="0" smtClean="0">
              <a:solidFill>
                <a:schemeClr val="bg1"/>
              </a:solidFill>
            </a:endParaRPr>
          </a:p>
          <a:p>
            <a:pPr>
              <a:buClrTx/>
              <a:buNone/>
            </a:pPr>
            <a:endParaRPr lang="en-US" b="1" dirty="0" smtClean="0">
              <a:solidFill>
                <a:schemeClr val="bg2"/>
              </a:solidFill>
            </a:endParaRPr>
          </a:p>
          <a:p>
            <a:pPr>
              <a:buClrTx/>
              <a:buNone/>
            </a:pPr>
            <a:endParaRPr lang="en-US" b="1" dirty="0" smtClean="0">
              <a:solidFill>
                <a:schemeClr val="bg2"/>
              </a:solidFill>
            </a:endParaRPr>
          </a:p>
          <a:p>
            <a:pPr marL="1165225" lvl="1" indent="0">
              <a:buClrTx/>
              <a:buNone/>
            </a:pPr>
            <a:endParaRPr lang="en-US" sz="2700" b="1" dirty="0" smtClean="0"/>
          </a:p>
          <a:p>
            <a:pPr>
              <a:buClrTx/>
              <a:buNone/>
            </a:pPr>
            <a:endParaRPr lang="en-US"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a:xfrm>
            <a:off x="457200" y="500042"/>
            <a:ext cx="8229600" cy="917596"/>
          </a:xfrm>
        </p:spPr>
        <p:txBody>
          <a:bodyPr>
            <a:normAutofit fontScale="90000"/>
          </a:bodyPr>
          <a:lstStyle/>
          <a:p>
            <a:pPr algn="ctr"/>
            <a:r>
              <a:rPr lang="en-US" dirty="0" smtClean="0"/>
              <a:t> 	</a:t>
            </a:r>
            <a:r>
              <a:rPr lang="en-US" b="1" dirty="0" smtClean="0">
                <a:solidFill>
                  <a:srgbClr val="7030A0"/>
                </a:solidFill>
              </a:rPr>
              <a:t>Lesson 4</a:t>
            </a:r>
            <a:br>
              <a:rPr lang="en-US" b="1" dirty="0" smtClean="0">
                <a:solidFill>
                  <a:srgbClr val="7030A0"/>
                </a:solidFill>
              </a:rPr>
            </a:br>
            <a:r>
              <a:rPr lang="en-US" dirty="0" smtClean="0"/>
              <a:t>	</a:t>
            </a:r>
            <a:endParaRPr lang="en-CA" dirty="0">
              <a:effectLst>
                <a:outerShdw blurRad="38100" dist="38100" dir="2700000" algn="tl">
                  <a:srgbClr val="000000">
                    <a:alpha val="43137"/>
                  </a:srgbClr>
                </a:outerShdw>
              </a:effectLst>
            </a:endParaRPr>
          </a:p>
        </p:txBody>
      </p:sp>
      <p:sp>
        <p:nvSpPr>
          <p:cNvPr id="10" name="Content Placeholder 9"/>
          <p:cNvSpPr>
            <a:spLocks noGrp="1"/>
          </p:cNvSpPr>
          <p:nvPr>
            <p:ph sz="half" idx="1"/>
          </p:nvPr>
        </p:nvSpPr>
        <p:spPr>
          <a:xfrm>
            <a:off x="428596" y="1785927"/>
            <a:ext cx="8001056" cy="4378900"/>
          </a:xfrm>
        </p:spPr>
        <p:txBody>
          <a:bodyPr>
            <a:normAutofit fontScale="25000" lnSpcReduction="20000"/>
          </a:bodyPr>
          <a:lstStyle/>
          <a:p>
            <a:pPr>
              <a:buClrTx/>
              <a:buNone/>
            </a:pPr>
            <a:r>
              <a:rPr lang="en-US" sz="11200" b="1" dirty="0" smtClean="0">
                <a:solidFill>
                  <a:srgbClr val="7030A0"/>
                </a:solidFill>
              </a:rPr>
              <a:t>COURSE</a:t>
            </a:r>
            <a:r>
              <a:rPr lang="en-US" sz="6400" b="1" dirty="0" smtClean="0">
                <a:solidFill>
                  <a:schemeClr val="bg2"/>
                </a:solidFill>
              </a:rPr>
              <a:t> </a:t>
            </a:r>
            <a:r>
              <a:rPr lang="en-US" sz="9600" b="1" dirty="0" smtClean="0">
                <a:solidFill>
                  <a:srgbClr val="7030A0"/>
                </a:solidFill>
              </a:rPr>
              <a:t>: </a:t>
            </a:r>
            <a:r>
              <a:rPr lang="en-US" sz="9600" b="1" dirty="0" smtClean="0"/>
              <a:t>MPM2D  - </a:t>
            </a:r>
            <a:r>
              <a:rPr lang="en-US" sz="9600" b="1" dirty="0" smtClean="0">
                <a:solidFill>
                  <a:srgbClr val="7030A0"/>
                </a:solidFill>
              </a:rPr>
              <a:t>Analytic Geometry</a:t>
            </a:r>
            <a:r>
              <a:rPr lang="en-US" sz="9600" b="1" dirty="0" smtClean="0"/>
              <a:t> </a:t>
            </a:r>
          </a:p>
          <a:p>
            <a:pPr>
              <a:buClrTx/>
              <a:buNone/>
            </a:pPr>
            <a:endParaRPr lang="en-US" sz="6400" b="1" dirty="0" smtClean="0">
              <a:solidFill>
                <a:schemeClr val="bg2"/>
              </a:solidFill>
            </a:endParaRPr>
          </a:p>
          <a:p>
            <a:pPr>
              <a:buClrTx/>
              <a:buNone/>
            </a:pPr>
            <a:r>
              <a:rPr lang="en-US" sz="7200" b="1" dirty="0" smtClean="0">
                <a:solidFill>
                  <a:srgbClr val="7030A0"/>
                </a:solidFill>
              </a:rPr>
              <a:t>OVERALL EXPECTATIONS:</a:t>
            </a:r>
            <a:r>
              <a:rPr lang="en-CA" sz="800" dirty="0" smtClean="0"/>
              <a:t> </a:t>
            </a:r>
          </a:p>
          <a:p>
            <a:pPr>
              <a:buClrTx/>
              <a:buSzPct val="85000"/>
              <a:buFont typeface="Arial" pitchFamily="34" charset="0"/>
              <a:buChar char="•"/>
            </a:pPr>
            <a:r>
              <a:rPr lang="en-US" sz="6400" dirty="0" smtClean="0"/>
              <a:t>Model and solve problems involving the intersection of two straight lines</a:t>
            </a:r>
            <a:endParaRPr lang="en-CA" sz="6400" dirty="0" smtClean="0"/>
          </a:p>
          <a:p>
            <a:pPr>
              <a:buClrTx/>
              <a:buNone/>
            </a:pPr>
            <a:endParaRPr lang="en-US" sz="7200" b="1" dirty="0" smtClean="0">
              <a:solidFill>
                <a:srgbClr val="7030A0"/>
              </a:solidFill>
            </a:endParaRPr>
          </a:p>
          <a:p>
            <a:pPr>
              <a:buClrTx/>
              <a:buNone/>
            </a:pPr>
            <a:r>
              <a:rPr lang="en-US" sz="7200" b="1" dirty="0" smtClean="0">
                <a:solidFill>
                  <a:srgbClr val="7030A0"/>
                </a:solidFill>
              </a:rPr>
              <a:t>SPECIFIC EXPECTATIONS:</a:t>
            </a:r>
            <a:r>
              <a:rPr lang="en-US" sz="7200" b="1" dirty="0" smtClean="0">
                <a:solidFill>
                  <a:schemeClr val="bg2"/>
                </a:solidFill>
              </a:rPr>
              <a:t> </a:t>
            </a:r>
          </a:p>
          <a:p>
            <a:pPr>
              <a:buClrTx/>
              <a:buNone/>
            </a:pPr>
            <a:endParaRPr lang="en-US" sz="7200" b="1" dirty="0" smtClean="0"/>
          </a:p>
          <a:p>
            <a:pPr>
              <a:buClrTx/>
              <a:buNone/>
            </a:pPr>
            <a:r>
              <a:rPr lang="en-US" sz="6400" b="1" i="1" dirty="0" smtClean="0"/>
              <a:t>Using Linear Systems to Solve Problems</a:t>
            </a:r>
          </a:p>
          <a:p>
            <a:pPr>
              <a:buClrTx/>
              <a:buNone/>
            </a:pPr>
            <a:endParaRPr lang="en-US" sz="5500" dirty="0" smtClean="0"/>
          </a:p>
          <a:p>
            <a:pPr>
              <a:buClrTx/>
              <a:buNone/>
            </a:pPr>
            <a:r>
              <a:rPr lang="en-US" sz="6400" dirty="0" smtClean="0"/>
              <a:t>-      solve problems that arise from realistic situations described in words or represented by given linear systems of two equations involving two variables, by choosing an appropriate </a:t>
            </a:r>
            <a:r>
              <a:rPr lang="en-US" sz="6400" b="1" dirty="0" smtClean="0"/>
              <a:t>algebraic</a:t>
            </a:r>
            <a:r>
              <a:rPr lang="en-US" sz="6400" dirty="0" smtClean="0"/>
              <a:t> or graphical method</a:t>
            </a:r>
            <a:endParaRPr lang="en-US" sz="6400" b="1" dirty="0" smtClean="0"/>
          </a:p>
          <a:p>
            <a:pPr>
              <a:buClrTx/>
              <a:buNone/>
            </a:pPr>
            <a:endParaRPr lang="en-US" sz="7200" b="1" dirty="0" smtClean="0">
              <a:solidFill>
                <a:schemeClr val="bg2"/>
              </a:solidFill>
            </a:endParaRPr>
          </a:p>
          <a:p>
            <a:pPr>
              <a:buNone/>
            </a:pPr>
            <a:endParaRPr lang="en-US" sz="6400" b="1" dirty="0" smtClean="0">
              <a:solidFill>
                <a:schemeClr val="bg1"/>
              </a:solidFill>
            </a:endParaRPr>
          </a:p>
          <a:p>
            <a:pPr>
              <a:buNone/>
            </a:pPr>
            <a:r>
              <a:rPr lang="en-CA" sz="6400" b="1" dirty="0" smtClean="0">
                <a:solidFill>
                  <a:schemeClr val="bg1"/>
                </a:solidFill>
                <a:hlinkClick r:id="rId4" action="ppaction://hlinksldjump"/>
              </a:rPr>
              <a:t>RETURN TO PREVIOUS SLIDE</a:t>
            </a:r>
            <a:endParaRPr lang="en-CA" sz="6400" b="1" dirty="0" smtClean="0">
              <a:solidFill>
                <a:schemeClr val="bg1"/>
              </a:solidFill>
            </a:endParaRPr>
          </a:p>
          <a:p>
            <a:pPr>
              <a:buClrTx/>
              <a:buNone/>
            </a:pPr>
            <a:endParaRPr lang="en-US" b="1" dirty="0" smtClean="0">
              <a:solidFill>
                <a:schemeClr val="bg2"/>
              </a:solidFill>
            </a:endParaRPr>
          </a:p>
          <a:p>
            <a:pPr>
              <a:buClrTx/>
              <a:buNone/>
            </a:pPr>
            <a:endParaRPr lang="en-US" b="1" dirty="0" smtClean="0">
              <a:solidFill>
                <a:schemeClr val="bg2"/>
              </a:solidFill>
            </a:endParaRPr>
          </a:p>
          <a:p>
            <a:pPr>
              <a:buClrTx/>
            </a:pPr>
            <a:endParaRPr lang="en-US" b="1" dirty="0" smtClean="0">
              <a:solidFill>
                <a:schemeClr val="bg2"/>
              </a:solidFill>
            </a:endParaRPr>
          </a:p>
          <a:p>
            <a:pPr marL="1165225" lvl="1" indent="0">
              <a:buClrTx/>
              <a:buNone/>
            </a:pPr>
            <a:endParaRPr lang="en-US" sz="2700" b="1" dirty="0" smtClean="0"/>
          </a:p>
          <a:p>
            <a:pPr>
              <a:buClrTx/>
              <a:buNone/>
            </a:pPr>
            <a:endParaRPr 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p:txBody>
          <a:bodyPr/>
          <a:lstStyle/>
          <a:p>
            <a:r>
              <a:rPr lang="en-US" dirty="0" smtClean="0"/>
              <a:t>           Presentation Overview</a:t>
            </a:r>
            <a:endParaRPr lang="en-CA" dirty="0"/>
          </a:p>
        </p:txBody>
      </p:sp>
      <p:sp>
        <p:nvSpPr>
          <p:cNvPr id="10" name="Content Placeholder 9"/>
          <p:cNvSpPr>
            <a:spLocks noGrp="1"/>
          </p:cNvSpPr>
          <p:nvPr>
            <p:ph idx="1"/>
          </p:nvPr>
        </p:nvSpPr>
        <p:spPr>
          <a:xfrm>
            <a:off x="648929" y="1699740"/>
            <a:ext cx="8229600" cy="4292803"/>
          </a:xfrm>
        </p:spPr>
        <p:txBody>
          <a:bodyPr>
            <a:normAutofit fontScale="92500" lnSpcReduction="10000"/>
          </a:bodyPr>
          <a:lstStyle/>
          <a:p>
            <a:pPr marL="624078" indent="-514350">
              <a:buClrTx/>
              <a:buFont typeface="+mj-lt"/>
              <a:buAutoNum type="arabicPeriod"/>
            </a:pPr>
            <a:r>
              <a:rPr lang="en-US" sz="3200" b="1" dirty="0" smtClean="0"/>
              <a:t>Financial Literacy: A brief introduction</a:t>
            </a:r>
          </a:p>
          <a:p>
            <a:pPr marL="624078" indent="-514350">
              <a:buClrTx/>
              <a:buFont typeface="+mj-lt"/>
              <a:buAutoNum type="arabicPeriod"/>
            </a:pPr>
            <a:endParaRPr lang="en-US" sz="3200" b="1" dirty="0" smtClean="0"/>
          </a:p>
          <a:p>
            <a:pPr marL="624078" indent="-514350">
              <a:buClrTx/>
              <a:buFont typeface="+mj-lt"/>
              <a:buAutoNum type="arabicPeriod"/>
            </a:pPr>
            <a:r>
              <a:rPr lang="en-US" sz="3200" b="1" dirty="0" smtClean="0"/>
              <a:t>Guiding Principles of OAME’s involvement</a:t>
            </a:r>
          </a:p>
          <a:p>
            <a:pPr marL="624078" indent="-514350">
              <a:buClrTx/>
              <a:buFont typeface="+mj-lt"/>
              <a:buAutoNum type="arabicPeriod"/>
            </a:pPr>
            <a:endParaRPr lang="en-US" sz="3200" b="1" dirty="0" smtClean="0"/>
          </a:p>
          <a:p>
            <a:pPr marL="624078" indent="-514350">
              <a:buClrTx/>
              <a:buFont typeface="+mj-lt"/>
              <a:buAutoNum type="arabicPeriod"/>
            </a:pPr>
            <a:r>
              <a:rPr lang="en-US" sz="3200" b="1" dirty="0" smtClean="0"/>
              <a:t>Connections to MFM1P and MFM2P overall and specific expectations</a:t>
            </a:r>
          </a:p>
          <a:p>
            <a:pPr marL="624078" indent="-514350">
              <a:buClrTx/>
              <a:buFont typeface="+mj-lt"/>
              <a:buAutoNum type="arabicPeriod"/>
            </a:pPr>
            <a:endParaRPr lang="en-US" sz="3200" b="1" dirty="0" smtClean="0"/>
          </a:p>
          <a:p>
            <a:pPr marL="624078" indent="-514350">
              <a:buClrTx/>
              <a:buFont typeface="+mj-lt"/>
              <a:buAutoNum type="arabicPeriod"/>
            </a:pPr>
            <a:r>
              <a:rPr lang="en-US" sz="3200" b="1" dirty="0" smtClean="0"/>
              <a:t>Lesson descriptions and links to  lessons</a:t>
            </a:r>
          </a:p>
          <a:p>
            <a:pPr marL="624078" indent="-514350">
              <a:buFont typeface="+mj-lt"/>
              <a:buAutoNum type="arabicPeriod"/>
            </a:pPr>
            <a:endParaRPr lang="en-C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a:xfrm>
            <a:off x="457200" y="274638"/>
            <a:ext cx="8686800" cy="1143000"/>
          </a:xfrm>
        </p:spPr>
        <p:txBody>
          <a:bodyPr>
            <a:normAutofit/>
          </a:bodyPr>
          <a:lstStyle/>
          <a:p>
            <a:r>
              <a:rPr lang="en-US" dirty="0" smtClean="0"/>
              <a:t>             </a:t>
            </a:r>
            <a:r>
              <a:rPr lang="en-US" sz="3600" dirty="0" smtClean="0"/>
              <a:t>Financial Literacy: Background</a:t>
            </a:r>
            <a:endParaRPr lang="en-CA" sz="3600" dirty="0"/>
          </a:p>
        </p:txBody>
      </p:sp>
      <p:sp>
        <p:nvSpPr>
          <p:cNvPr id="12" name="Content Placeholder 11"/>
          <p:cNvSpPr>
            <a:spLocks noGrp="1"/>
          </p:cNvSpPr>
          <p:nvPr>
            <p:ph idx="1"/>
          </p:nvPr>
        </p:nvSpPr>
        <p:spPr>
          <a:xfrm>
            <a:off x="457200" y="1732050"/>
            <a:ext cx="8229600" cy="4525963"/>
          </a:xfrm>
        </p:spPr>
        <p:txBody>
          <a:bodyPr>
            <a:normAutofit lnSpcReduction="10000"/>
          </a:bodyPr>
          <a:lstStyle/>
          <a:p>
            <a:pPr>
              <a:buNone/>
            </a:pPr>
            <a:r>
              <a:rPr lang="en-US" b="1" dirty="0" smtClean="0"/>
              <a:t>Report of the Working Group on Financial Literacy </a:t>
            </a:r>
          </a:p>
          <a:p>
            <a:pPr>
              <a:buNone/>
            </a:pPr>
            <a:endParaRPr lang="en-US" b="1" dirty="0" smtClean="0"/>
          </a:p>
          <a:p>
            <a:pPr>
              <a:buClrTx/>
            </a:pPr>
            <a:r>
              <a:rPr lang="en-CA" b="1" i="1" dirty="0" smtClean="0"/>
              <a:t>A Sound Investment, Financial Literacy Education in Ontario Schools.</a:t>
            </a:r>
            <a:endParaRPr lang="en-US" b="1" dirty="0" smtClean="0"/>
          </a:p>
          <a:p>
            <a:pPr>
              <a:buClrTx/>
            </a:pPr>
            <a:r>
              <a:rPr lang="en-US" b="1" dirty="0" smtClean="0"/>
              <a:t>Released by the Ontario Ministry of Education in 2010</a:t>
            </a:r>
          </a:p>
          <a:p>
            <a:pPr>
              <a:buClrTx/>
            </a:pPr>
            <a:r>
              <a:rPr lang="en-US" b="1" dirty="0" smtClean="0"/>
              <a:t>Message: include financial literacy outcomes in all K – 12 courses in all disciplines</a:t>
            </a:r>
          </a:p>
          <a:p>
            <a:endParaRPr lang="en-C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a:xfrm>
            <a:off x="500034" y="285728"/>
            <a:ext cx="8229600" cy="1857388"/>
          </a:xfrm>
        </p:spPr>
        <p:txBody>
          <a:bodyPr>
            <a:normAutofit/>
          </a:bodyPr>
          <a:lstStyle/>
          <a:p>
            <a:r>
              <a:rPr lang="en-US" dirty="0" smtClean="0"/>
              <a:t> 		</a:t>
            </a:r>
            <a:r>
              <a:rPr lang="en-US" sz="2700" dirty="0" smtClean="0"/>
              <a:t>This report may be found at: </a:t>
            </a:r>
            <a:br>
              <a:rPr lang="en-US" sz="2700" dirty="0" smtClean="0"/>
            </a:br>
            <a:r>
              <a:rPr lang="en-US" sz="2700" dirty="0" smtClean="0"/>
              <a:t>                  </a:t>
            </a:r>
            <a:r>
              <a:rPr lang="en-US" sz="1800" dirty="0" smtClean="0">
                <a:hlinkClick r:id="rId4"/>
              </a:rPr>
              <a:t>http://www.edu.gov.on.ca/eng/Financial_Literacy_Eng.pdf</a:t>
            </a:r>
            <a:r>
              <a:rPr lang="en-US" dirty="0" smtClean="0"/>
              <a:t/>
            </a:r>
            <a:br>
              <a:rPr lang="en-US" dirty="0" smtClean="0"/>
            </a:br>
            <a:endParaRPr lang="en-CA" dirty="0"/>
          </a:p>
        </p:txBody>
      </p:sp>
      <p:pic>
        <p:nvPicPr>
          <p:cNvPr id="7" name="Picture 6"/>
          <p:cNvPicPr/>
          <p:nvPr/>
        </p:nvPicPr>
        <p:blipFill>
          <a:blip r:embed="rId5" cstate="print"/>
          <a:srcRect/>
          <a:stretch>
            <a:fillRect/>
          </a:stretch>
        </p:blipFill>
        <p:spPr bwMode="auto">
          <a:xfrm>
            <a:off x="3071802" y="1785926"/>
            <a:ext cx="3105155" cy="390049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a:xfrm>
            <a:off x="500034" y="285728"/>
            <a:ext cx="8229600" cy="1857388"/>
          </a:xfrm>
        </p:spPr>
        <p:txBody>
          <a:bodyPr>
            <a:normAutofit fontScale="90000"/>
          </a:bodyPr>
          <a:lstStyle/>
          <a:p>
            <a:pPr marL="1798638" indent="-1798638"/>
            <a:r>
              <a:rPr lang="en-US" dirty="0" smtClean="0"/>
              <a:t> 		</a:t>
            </a:r>
            <a:r>
              <a:rPr lang="en-US" sz="2700" dirty="0" smtClean="0"/>
              <a:t>An overview presentation is available on                           the OAME site</a:t>
            </a:r>
            <a:br>
              <a:rPr lang="en-US" sz="2700" dirty="0" smtClean="0"/>
            </a:br>
            <a:r>
              <a:rPr lang="en-US" sz="2700" dirty="0" smtClean="0">
                <a:hlinkClick r:id="rId4"/>
              </a:rPr>
              <a:t>Link to OAME WEBSITE</a:t>
            </a:r>
            <a:r>
              <a:rPr lang="en-US" sz="1600" dirty="0" smtClean="0"/>
              <a:t>               </a:t>
            </a:r>
            <a:r>
              <a:rPr lang="en-US" dirty="0" smtClean="0"/>
              <a:t/>
            </a:r>
            <a:br>
              <a:rPr lang="en-US" dirty="0" smtClean="0"/>
            </a:br>
            <a:endParaRPr lang="en-CA" dirty="0"/>
          </a:p>
        </p:txBody>
      </p:sp>
      <p:pic>
        <p:nvPicPr>
          <p:cNvPr id="2" name="Picture 2"/>
          <p:cNvPicPr>
            <a:picLocks noChangeAspect="1" noChangeArrowheads="1"/>
          </p:cNvPicPr>
          <p:nvPr/>
        </p:nvPicPr>
        <p:blipFill>
          <a:blip r:embed="rId5" cstate="print"/>
          <a:srcRect l="2490" t="20177" r="18815" b="43307"/>
          <a:stretch>
            <a:fillRect/>
          </a:stretch>
        </p:blipFill>
        <p:spPr bwMode="auto">
          <a:xfrm>
            <a:off x="336202" y="2714620"/>
            <a:ext cx="8498473" cy="221711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11" name="TextBox 10"/>
          <p:cNvSpPr txBox="1"/>
          <p:nvPr/>
        </p:nvSpPr>
        <p:spPr>
          <a:xfrm>
            <a:off x="2428860" y="285728"/>
            <a:ext cx="6336704" cy="1077218"/>
          </a:xfrm>
          <a:prstGeom prst="rect">
            <a:avLst/>
          </a:prstGeom>
          <a:noFill/>
        </p:spPr>
        <p:txBody>
          <a:bodyPr wrap="square" rtlCol="0">
            <a:spAutoFit/>
          </a:bodyPr>
          <a:lstStyle/>
          <a:p>
            <a:r>
              <a:rPr lang="en-CA" sz="3200" dirty="0" smtClean="0"/>
              <a:t>OAME SUPPORTS FOR </a:t>
            </a:r>
          </a:p>
          <a:p>
            <a:r>
              <a:rPr lang="en-CA" sz="3200" dirty="0" smtClean="0"/>
              <a:t>FINANCIAL LITERACY</a:t>
            </a:r>
            <a:endParaRPr lang="en-CA" sz="3200" dirty="0"/>
          </a:p>
        </p:txBody>
      </p:sp>
      <p:sp>
        <p:nvSpPr>
          <p:cNvPr id="5" name="Rectangle 4"/>
          <p:cNvSpPr/>
          <p:nvPr/>
        </p:nvSpPr>
        <p:spPr>
          <a:xfrm>
            <a:off x="500034" y="1928802"/>
            <a:ext cx="8286808" cy="1200329"/>
          </a:xfrm>
          <a:prstGeom prst="rect">
            <a:avLst/>
          </a:prstGeom>
        </p:spPr>
        <p:txBody>
          <a:bodyPr wrap="square">
            <a:spAutoFit/>
          </a:bodyPr>
          <a:lstStyle/>
          <a:p>
            <a:r>
              <a:rPr lang="en-US" sz="2400" dirty="0" smtClean="0"/>
              <a:t>Presentations, resources, lessons, and information are also         			available on the  GAINS website 					(</a:t>
            </a:r>
            <a:r>
              <a:rPr lang="en-US" sz="2400" dirty="0" smtClean="0">
                <a:hlinkClick r:id="rId4"/>
              </a:rPr>
              <a:t>www.edugains.ca</a:t>
            </a:r>
            <a:r>
              <a:rPr lang="en-US" sz="2400" dirty="0" smtClean="0"/>
              <a:t>):</a:t>
            </a:r>
            <a:endParaRPr lang="en-US" sz="2400" dirty="0"/>
          </a:p>
        </p:txBody>
      </p:sp>
      <p:pic>
        <p:nvPicPr>
          <p:cNvPr id="2" name="Picture 2"/>
          <p:cNvPicPr>
            <a:picLocks noChangeAspect="1" noChangeArrowheads="1"/>
          </p:cNvPicPr>
          <p:nvPr/>
        </p:nvPicPr>
        <p:blipFill>
          <a:blip r:embed="rId5" cstate="print"/>
          <a:srcRect/>
          <a:stretch>
            <a:fillRect/>
          </a:stretch>
        </p:blipFill>
        <p:spPr bwMode="auto">
          <a:xfrm>
            <a:off x="714348" y="2428868"/>
            <a:ext cx="2262283" cy="4052221"/>
          </a:xfrm>
          <a:prstGeom prst="rect">
            <a:avLst/>
          </a:prstGeom>
          <a:noFill/>
          <a:ln w="9525">
            <a:noFill/>
            <a:miter lim="800000"/>
            <a:headEnd/>
            <a:tailEnd/>
          </a:ln>
          <a:effectLst/>
        </p:spPr>
      </p:pic>
      <p:sp>
        <p:nvSpPr>
          <p:cNvPr id="8" name="Oval 7"/>
          <p:cNvSpPr/>
          <p:nvPr/>
        </p:nvSpPr>
        <p:spPr>
          <a:xfrm>
            <a:off x="428596" y="4286256"/>
            <a:ext cx="2714644" cy="7143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p:txBody>
          <a:bodyPr>
            <a:normAutofit fontScale="90000"/>
          </a:bodyPr>
          <a:lstStyle/>
          <a:p>
            <a:r>
              <a:rPr lang="en-US" dirty="0" smtClean="0"/>
              <a:t>            The Vision Statement from</a:t>
            </a:r>
            <a:br>
              <a:rPr lang="en-US" dirty="0" smtClean="0"/>
            </a:br>
            <a:r>
              <a:rPr lang="en-US" dirty="0" smtClean="0"/>
              <a:t>            this Report:</a:t>
            </a:r>
            <a:endParaRPr lang="en-CA" dirty="0"/>
          </a:p>
        </p:txBody>
      </p:sp>
      <p:sp>
        <p:nvSpPr>
          <p:cNvPr id="10" name="Content Placeholder 9"/>
          <p:cNvSpPr>
            <a:spLocks noGrp="1"/>
          </p:cNvSpPr>
          <p:nvPr>
            <p:ph idx="1"/>
          </p:nvPr>
        </p:nvSpPr>
        <p:spPr>
          <a:xfrm>
            <a:off x="457200" y="1850037"/>
            <a:ext cx="8229600" cy="4525963"/>
          </a:xfrm>
        </p:spPr>
        <p:txBody>
          <a:bodyPr>
            <a:normAutofit fontScale="92500" lnSpcReduction="20000"/>
          </a:bodyPr>
          <a:lstStyle/>
          <a:p>
            <a:pPr>
              <a:buNone/>
            </a:pPr>
            <a:r>
              <a:rPr lang="en-CA" sz="3500" b="1" dirty="0" smtClean="0"/>
              <a:t>Our </a:t>
            </a:r>
            <a:r>
              <a:rPr lang="en-CA" sz="3500" b="1" dirty="0" smtClean="0"/>
              <a:t>Vision:</a:t>
            </a:r>
          </a:p>
          <a:p>
            <a:pPr>
              <a:buNone/>
            </a:pPr>
            <a:r>
              <a:rPr lang="en-CA" sz="3500" dirty="0" smtClean="0"/>
              <a:t>   </a:t>
            </a:r>
            <a:r>
              <a:rPr lang="en-CA" sz="3500" b="1" dirty="0" smtClean="0"/>
              <a:t>“</a:t>
            </a:r>
            <a:r>
              <a:rPr lang="en-CA" sz="3500" dirty="0" smtClean="0"/>
              <a:t>Ontario </a:t>
            </a:r>
            <a:r>
              <a:rPr lang="en-CA" sz="3500" dirty="0" smtClean="0"/>
              <a:t>students will have the skills and knowledge to take responsibility for managing their personal financial well-being with confidence, competence, and a compassionate awareness of the world around them.”</a:t>
            </a:r>
          </a:p>
          <a:p>
            <a:pPr>
              <a:buNone/>
            </a:pPr>
            <a:endParaRPr lang="en-CA" i="1" dirty="0" smtClean="0"/>
          </a:p>
          <a:p>
            <a:pPr>
              <a:buNone/>
            </a:pPr>
            <a:endParaRPr lang="en-CA" i="1" dirty="0" smtClean="0"/>
          </a:p>
          <a:p>
            <a:pPr>
              <a:buNone/>
            </a:pPr>
            <a:r>
              <a:rPr lang="en-CA" sz="1600" i="1" dirty="0" smtClean="0"/>
              <a:t>Source: pg. 4, A Sound Investment, Financial Literacy Education in Ontario Schools, The Report of the Working Group on Financial Literacy, 2010</a:t>
            </a:r>
            <a:endParaRPr lang="en-CA" sz="1600" dirty="0" smtClean="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2&quot; unique_id=&quot;10095&quot;&gt;&lt;object type=&quot;3&quot; unique_id=&quot;10115&quot;&gt;&lt;property id=&quot;20148&quot; value=&quot;5&quot;/&gt;&lt;property id=&quot;20300&quot; value=&quot;Slide 21 - &amp;quot; Lesson 1&amp;#x0D;&amp;#x0A;HOW MUCH WILL IT &amp;#x0D;&amp;#x0A;REALLY COST ?&amp;quot;&quot;/&gt;&lt;property id=&quot;20307&quot; value=&quot;312&quot;/&gt;&lt;/object&gt;&lt;object type=&quot;3&quot; unique_id=&quot;10116&quot;&gt;&lt;property id=&quot;20148&quot; value=&quot;5&quot;/&gt;&lt;property id=&quot;20300&quot; value=&quot;Slide 22 - &amp;quot; &amp;amp;#x09;&amp;amp;#x09;Lesson 2&amp;#x0D;&amp;#x0A;&amp;amp;#x09;&amp;amp;#x09;MONEY GROWS: &amp;#x0D;&amp;#x0A;&amp;amp;#x09;&amp;amp;#x09;VERY INTERESTING! &amp;#x0D;&amp;#x0A;&amp;quot;&quot;/&gt;&lt;property id=&quot;20307&quot; value=&quot;314&quot;/&gt;&lt;/object&gt;&lt;object type=&quot;3&quot; unique_id=&quot;10117&quot;&gt;&lt;property id=&quot;20148&quot; value=&quot;5&quot;/&gt;&lt;property id=&quot;20300&quot; value=&quot;Slide 23 - &amp;quot; &amp;amp;#x09;&amp;amp;#x09;Lesson 3 &amp;#x0D;&amp;#x0A;&amp;amp;#x09;&amp;amp;#x09;THIS JOB SUITS ME FINE!&amp;quot;&quot;/&gt;&lt;property id=&quot;20307&quot; value=&quot;302&quot;/&gt;&lt;/object&gt;&lt;object type=&quot;3&quot; unique_id=&quot;10118&quot;&gt;&lt;property id=&quot;20148&quot; value=&quot;5&quot;/&gt;&lt;property id=&quot;20300&quot; value=&quot;Slide 24 - &amp;quot;Lesson 4 &amp;#x0D;&amp;#x0A;&amp;amp;#x09;  Calculating Which is the&amp;#x0D;&amp;#x0A; Best Deal!&amp;quot;&quot;/&gt;&lt;property id=&quot;20307&quot; value=&quot;325&quot;/&gt;&lt;/object&gt;&lt;object type=&quot;3&quot; unique_id=&quot;10119&quot;&gt;&lt;property id=&quot;20148&quot; value=&quot;5&quot;/&gt;&lt;property id=&quot;20300&quot; value=&quot;Slide 25 - &amp;quot; Looking at a Lesson&amp;quot;&quot;/&gt;&lt;property id=&quot;20307&quot; value=&quot;323&quot;/&gt;&lt;/object&gt;&lt;object type=&quot;3&quot; unique_id=&quot;10120&quot;&gt;&lt;property id=&quot;20148&quot; value=&quot;5&quot;/&gt;&lt;property id=&quot;20300&quot; value=&quot;Slide 26 - &amp;quot;&amp;#x0D;&amp;#x0A;&amp;quot;&quot;/&gt;&lt;property id=&quot;20307&quot; value=&quot;308&quot;/&gt;&lt;/object&gt;&lt;object type=&quot;3&quot; unique_id=&quot;10121&quot;&gt;&lt;property id=&quot;20148&quot; value=&quot;5&quot;/&gt;&lt;property id=&quot;20300&quot; value=&quot;Slide 27 - &amp;quot; &amp;amp;#x09;&amp;amp;#x09;&amp;quot;&quot;/&gt;&lt;property id=&quot;20307&quot; value=&quot;298&quot;/&gt;&lt;/object&gt;&lt;object type=&quot;3&quot; unique_id=&quot;10122&quot;&gt;&lt;property id=&quot;20148&quot; value=&quot;5&quot;/&gt;&lt;property id=&quot;20300&quot; value=&quot;Slide 28 - &amp;quot; &amp;amp;#x09;&amp;amp;#x09;&amp;quot;&quot;/&gt;&lt;property id=&quot;20307&quot; value=&quot;326&quot;/&gt;&lt;/object&gt;&lt;object type=&quot;3&quot; unique_id=&quot;10123&quot;&gt;&lt;property id=&quot;20148&quot; value=&quot;5&quot;/&gt;&lt;property id=&quot;20300&quot; value=&quot;Slide 29 - &amp;quot; &amp;amp;#x09;Lesson 1&amp;#x0D;&amp;#x0A;&amp;amp;#x09;&amp;amp;#x09;&amp;quot;&quot;/&gt;&lt;property id=&quot;20307&quot; value=&quot;313&quot;/&gt;&lt;/object&gt;&lt;object type=&quot;3&quot; unique_id=&quot;10124&quot;&gt;&lt;property id=&quot;20148&quot; value=&quot;5&quot;/&gt;&lt;property id=&quot;20300&quot; value=&quot;Slide 30 - &amp;quot; &amp;amp;#x09;Lesson 2&amp;#x0D;&amp;#x0A;&amp;amp;#x09;&amp;quot;&quot;/&gt;&lt;property id=&quot;20307&quot; value=&quot;315&quot;/&gt;&lt;/object&gt;&lt;object type=&quot;3&quot; unique_id=&quot;10125&quot;&gt;&lt;property id=&quot;20148&quot; value=&quot;5&quot;/&gt;&lt;property id=&quot;20300&quot; value=&quot;Slide 31 - &amp;quot; &amp;amp;#x09;Lesson 3&amp;#x0D;&amp;#x0A;&amp;amp;#x09;&amp;quot;&quot;/&gt;&lt;property id=&quot;20307&quot; value=&quot;317&quot;/&gt;&lt;/object&gt;&lt;object type=&quot;3&quot; unique_id=&quot;10126&quot;&gt;&lt;property id=&quot;20148&quot; value=&quot;5&quot;/&gt;&lt;property id=&quot;20300&quot; value=&quot;Slide 32 - &amp;quot; &amp;amp;#x09;Lesson 3&amp;#x0D;&amp;#x0A;&amp;amp;#x09;&amp;quot;&quot;/&gt;&lt;property id=&quot;20307&quot; value=&quot;318&quot;/&gt;&lt;/object&gt;&lt;object type=&quot;3&quot; unique_id=&quot;10127&quot;&gt;&lt;property id=&quot;20148&quot; value=&quot;5&quot;/&gt;&lt;property id=&quot;20300&quot; value=&quot;Slide 33 - &amp;quot; &amp;amp;#x09;Lesson 4&amp;#x0D;&amp;#x0A;&amp;amp;#x09;&amp;quot;&quot;/&gt;&lt;property id=&quot;20307&quot; value=&quot;324&quot;/&gt;&lt;/object&gt;&lt;object type=&quot;3&quot; unique_id=&quot;10162&quot;&gt;&lt;property id=&quot;20148&quot; value=&quot;5&quot;/&gt;&lt;property id=&quot;20300&quot; value=&quot;Slide 1 - &amp;quot;Financial Literacy Education in Ontario Schools&amp;quot;&quot;/&gt;&lt;property id=&quot;20307&quot; value=&quot;327&quot;/&gt;&lt;/object&gt;&lt;object type=&quot;3&quot; unique_id=&quot;10163&quot;&gt;&lt;property id=&quot;20148&quot; value=&quot;5&quot;/&gt;&lt;property id=&quot;20300&quot; value=&quot;Slide 2 - &amp;quot;A product of the Ontario Association for Mathematics Education  funded by the Ministry of Education&amp;#x0D;&amp;#x0A;&amp;#x0D;&amp;#x0A;&amp;quot;&quot;/&gt;&lt;property id=&quot;20307&quot; value=&quot;328&quot;/&gt;&lt;/object&gt;&lt;object type=&quot;3&quot; unique_id=&quot;10164&quot;&gt;&lt;property id=&quot;20148&quot; value=&quot;5&quot;/&gt;&lt;property id=&quot;20300&quot; value=&quot;Slide 3 - &amp;quot;&amp;#x0D;&amp;#x0A;&amp;#x0D;&amp;#x0A;&amp;quot;&quot;/&gt;&lt;property id=&quot;20307&quot; value=&quot;329&quot;/&gt;&lt;/object&gt;&lt;object type=&quot;3&quot; unique_id=&quot;10165&quot;&gt;&lt;property id=&quot;20148&quot; value=&quot;5&quot;/&gt;&lt;property id=&quot;20300&quot; value=&quot;Slide 4 - &amp;quot;           Presentation Overview&amp;quot;&quot;/&gt;&lt;property id=&quot;20307&quot; value=&quot;330&quot;/&gt;&lt;/object&gt;&lt;object type=&quot;3&quot; unique_id=&quot;10166&quot;&gt;&lt;property id=&quot;20148&quot; value=&quot;5&quot;/&gt;&lt;property id=&quot;20300&quot; value=&quot;Slide 5 - &amp;quot;             Financial Literacy: Background&amp;quot;&quot;/&gt;&lt;property id=&quot;20307&quot; value=&quot;331&quot;/&gt;&lt;/object&gt;&lt;object type=&quot;3&quot; unique_id=&quot;10167&quot;&gt;&lt;property id=&quot;20148&quot; value=&quot;5&quot;/&gt;&lt;property id=&quot;20300&quot; value=&quot;Slide 6 - &amp;quot; &amp;amp;#x09;&amp;amp;#x09;This report may be found at: &amp;#x0D;&amp;#x0A;                  http://www.edu.gov.on.ca/eng/Financial_Literacy_Eng.pdf&amp;#x0D;&amp;#x0A;&amp;quot;&quot;/&gt;&lt;property id=&quot;20307&quot; value=&quot;332&quot;/&gt;&lt;/object&gt;&lt;object type=&quot;3&quot; unique_id=&quot;10168&quot;&gt;&lt;property id=&quot;20148&quot; value=&quot;5&quot;/&gt;&lt;property id=&quot;20300&quot; value=&quot;Slide 7 - &amp;quot; &amp;amp;#x09;&amp;amp;#x09;An overview presentation is available on                           the OAME site&amp;#x0D;&amp;#x0A;Link to OAME WEBSITE           &quot;/&gt;&lt;property id=&quot;20307&quot; value=&quot;333&quot;/&gt;&lt;/object&gt;&lt;object type=&quot;3&quot; unique_id=&quot;10169&quot;&gt;&lt;property id=&quot;20148&quot; value=&quot;5&quot;/&gt;&lt;property id=&quot;20300&quot; value=&quot;Slide 9 - &amp;quot;            The Vision Statement from&amp;#x0D;&amp;#x0A;            this Report:&amp;quot;&quot;/&gt;&lt;property id=&quot;20307&quot; value=&quot;334&quot;/&gt;&lt;/object&gt;&lt;object type=&quot;3&quot; unique_id=&quot;10170&quot;&gt;&lt;property id=&quot;20148&quot; value=&quot;5&quot;/&gt;&lt;property id=&quot;20300&quot; value=&quot;Slide 10 - &amp;quot; &amp;amp;#x09;&amp;amp;#x09;Defining Financial Literacy&amp;quot;&quot;/&gt;&lt;property id=&quot;20307&quot; value=&quot;335&quot;/&gt;&lt;/object&gt;&lt;object type=&quot;3&quot; unique_id=&quot;10171&quot;&gt;&lt;property id=&quot;20148&quot; value=&quot;5&quot;/&gt;&lt;property id=&quot;20300&quot; value=&quot;Slide 11 - &amp;quot; &amp;amp;#x09;&amp;amp;#x09;Defining Financial Literacy&amp;quot;&quot;/&gt;&lt;property id=&quot;20307&quot; value=&quot;336&quot;/&gt;&lt;/object&gt;&lt;object type=&quot;3&quot; unique_id=&quot;10172&quot;&gt;&lt;property id=&quot;20148&quot; value=&quot;5&quot;/&gt;&lt;property id=&quot;20300&quot; value=&quot;Slide 12 - &amp;quot; &amp;amp;#x09;&amp;amp;#x09;Defining Financial Literacy&amp;quot;&quot;/&gt;&lt;property id=&quot;20307&quot; value=&quot;337&quot;/&gt;&lt;/object&gt;&lt;object type=&quot;3&quot; unique_id=&quot;10173&quot;&gt;&lt;property id=&quot;20148&quot; value=&quot;5&quot;/&gt;&lt;property id=&quot;20300&quot; value=&quot;Slide 13 - &amp;quot; &amp;amp;#x09;&amp;amp;#x09;Guiding Principles&amp;#x0D;&amp;#x0A; &amp;quot;&quot;/&gt;&lt;property id=&quot;20307&quot; value=&quot;338&quot;/&gt;&lt;/object&gt;&lt;object type=&quot;3&quot; unique_id=&quot;10174&quot;&gt;&lt;property id=&quot;20148&quot; value=&quot;5&quot;/&gt;&lt;property id=&quot;20300&quot; value=&quot;Slide 14 - &amp;quot; &amp;amp;#x09;&amp;amp;#x09;Connections to the Math&amp;#x0D;&amp;#x0A;            Curriculum: &amp;quot;&quot;/&gt;&lt;property id=&quot;20307&quot; value=&quot;339&quot;/&gt;&lt;/object&gt;&lt;object type=&quot;3&quot; unique_id=&quot;10175&quot;&gt;&lt;property id=&quot;20148&quot; value=&quot;5&quot;/&gt;&lt;property id=&quot;20300&quot; value=&quot;Slide 15 - &amp;quot; &amp;amp;#x09;&amp;amp;#x09;Connections to Grade 9 &amp;amp;&amp;#x0D;&amp;#x0A;            10 Applied Math Courses&amp;quot;&quot;/&gt;&lt;property id=&quot;20307&quot; value=&quot;340&quot;/&gt;&lt;/object&gt;&lt;object type=&quot;3&quot; unique_id=&quot;10176&quot;&gt;&lt;property id=&quot;20148&quot; value=&quot;5&quot;/&gt;&lt;property id=&quot;20300&quot; value=&quot;Slide 16 - &amp;quot; &amp;amp;#x09;&amp;amp;#x09;Financial Literacy template&amp;#x0D;&amp;#x0A;&amp;amp;#x09;page 1&amp;quot;&quot;/&gt;&lt;property id=&quot;20307&quot; value=&quot;341&quot;/&gt;&lt;/object&gt;&lt;object type=&quot;3&quot; unique_id=&quot;10177&quot;&gt;&lt;property id=&quot;20148&quot; value=&quot;5&quot;/&gt;&lt;property id=&quot;20300&quot; value=&quot;Slide 17 - &amp;quot; &amp;amp;#x09;&amp;amp;#x09;Financial Literacy template&amp;quot;&quot;/&gt;&lt;property id=&quot;20307&quot; value=&quot;342&quot;/&gt;&lt;/object&gt;&lt;object type=&quot;3&quot; unique_id=&quot;10178&quot;&gt;&lt;property id=&quot;20148&quot; value=&quot;5&quot;/&gt;&lt;property id=&quot;20300&quot; value=&quot;Slide 18 - &amp;quot; &amp;amp;#x09;&amp;amp;#x09;Financial Literacy template&amp;quot;&quot;/&gt;&lt;property id=&quot;20307&quot; value=&quot;343&quot;/&gt;&lt;/object&gt;&lt;object type=&quot;3&quot; unique_id=&quot;10179&quot;&gt;&lt;property id=&quot;20148&quot; value=&quot;5&quot;/&gt;&lt;property id=&quot;20300&quot; value=&quot;Slide 19 - &amp;quot; &amp;amp;#x09;&amp;amp;#x09;Financial Literacy template&amp;#x0D;&amp;#x0A;&amp;amp;#x09;page 2&amp;quot;&quot;/&gt;&lt;property id=&quot;20307&quot; value=&quot;344&quot;/&gt;&lt;/object&gt;&lt;object type=&quot;3&quot; unique_id=&quot;10180&quot;&gt;&lt;property id=&quot;20148&quot; value=&quot;5&quot;/&gt;&lt;property id=&quot;20300&quot; value=&quot;Slide 20 - &amp;quot; &amp;amp;#x09;&amp;amp;#x09;  What is included?&amp;quot;&quot;/&gt;&lt;property id=&quot;20307&quot; value=&quot;345&quot;/&gt;&lt;/object&gt;&lt;object type=&quot;3&quot; unique_id=&quot;10508&quot;&gt;&lt;property id=&quot;20148&quot; value=&quot;5&quot;/&gt;&lt;property id=&quot;20300&quot; value=&quot;Slide 8&quot;/&gt;&lt;property id=&quot;20307&quot; value=&quot;346&quot;/&gt;&lt;/object&gt;&lt;/object&gt;&lt;object type=&quot;8&quot; unique_id=&quot;10161&quot;&gt;&lt;/object&gt;&lt;/object&gt;&lt;/database&gt;"/>
  <p:tag name="SECTOMILLISECCONVERTED" val="1"/>
</p:tagLst>
</file>

<file path=ppt/theme/_rels/theme12.xml.rels><?xml version="1.0" encoding="UTF-8" standalone="yes"?>
<Relationships xmlns="http://schemas.openxmlformats.org/package/2006/relationships"><Relationship Id="rId1" Type="http://schemas.openxmlformats.org/officeDocument/2006/relationships/image" Target="../media/image2.jpeg"/></Relationships>
</file>

<file path=ppt/theme/_rels/theme17.xml.rels><?xml version="1.0" encoding="UTF-8" standalone="yes"?>
<Relationships xmlns="http://schemas.openxmlformats.org/package/2006/relationships"><Relationship Id="rId1" Type="http://schemas.openxmlformats.org/officeDocument/2006/relationships/image" Target="../media/image2.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22.xml.rels><?xml version="1.0" encoding="UTF-8" standalone="yes"?>
<Relationships xmlns="http://schemas.openxmlformats.org/package/2006/relationships"><Relationship Id="rId1" Type="http://schemas.openxmlformats.org/officeDocument/2006/relationships/image" Target="../media/image2.jpeg"/></Relationships>
</file>

<file path=ppt/theme/_rels/theme7.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6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1_The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3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13.xml><?xml version="1.0" encoding="utf-8"?>
<a:theme xmlns:a="http://schemas.openxmlformats.org/drawingml/2006/main" name="7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8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9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2_The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7.xml><?xml version="1.0" encoding="utf-8"?>
<a:theme xmlns:a="http://schemas.openxmlformats.org/drawingml/2006/main" name="4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18.xml><?xml version="1.0" encoding="utf-8"?>
<a:theme xmlns:a="http://schemas.openxmlformats.org/drawingml/2006/main" name="10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9.xml><?xml version="1.0" encoding="utf-8"?>
<a:theme xmlns:a="http://schemas.openxmlformats.org/drawingml/2006/main" name="1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0.xml><?xml version="1.0" encoding="utf-8"?>
<a:theme xmlns:a="http://schemas.openxmlformats.org/drawingml/2006/main" name="1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1.xml><?xml version="1.0" encoding="utf-8"?>
<a:theme xmlns:a="http://schemas.openxmlformats.org/drawingml/2006/main" name="3_The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2.xml><?xml version="1.0" encoding="utf-8"?>
<a:theme xmlns:a="http://schemas.openxmlformats.org/drawingml/2006/main" name="5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3.xml><?xml version="1.0" encoding="utf-8"?>
<a:theme xmlns:a="http://schemas.openxmlformats.org/drawingml/2006/main" name="1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4.xml><?xml version="1.0" encoding="utf-8"?>
<a:theme xmlns:a="http://schemas.openxmlformats.org/drawingml/2006/main" name="14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5.xml><?xml version="1.0" encoding="utf-8"?>
<a:theme xmlns:a="http://schemas.openxmlformats.org/drawingml/2006/main" name="15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he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2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8.xml><?xml version="1.0" encoding="utf-8"?>
<a:theme xmlns:a="http://schemas.openxmlformats.org/drawingml/2006/main" name="4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5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9534</TotalTime>
  <Words>3039</Words>
  <Application>Microsoft Office PowerPoint</Application>
  <PresentationFormat>On-screen Show (4:3)</PresentationFormat>
  <Paragraphs>384</Paragraphs>
  <Slides>33</Slides>
  <Notes>33</Notes>
  <HiddenSlides>0</HiddenSlides>
  <MMClips>0</MMClips>
  <ScaleCrop>false</ScaleCrop>
  <HeadingPairs>
    <vt:vector size="4" baseType="variant">
      <vt:variant>
        <vt:lpstr>Theme</vt:lpstr>
      </vt:variant>
      <vt:variant>
        <vt:i4>25</vt:i4>
      </vt:variant>
      <vt:variant>
        <vt:lpstr>Slide Titles</vt:lpstr>
      </vt:variant>
      <vt:variant>
        <vt:i4>33</vt:i4>
      </vt:variant>
    </vt:vector>
  </HeadingPairs>
  <TitlesOfParts>
    <vt:vector size="58" baseType="lpstr">
      <vt:lpstr>Custom Design</vt:lpstr>
      <vt:lpstr>1_Concourse</vt:lpstr>
      <vt:lpstr>2_Custom Design</vt:lpstr>
      <vt:lpstr>3_Custom Design</vt:lpstr>
      <vt:lpstr>1_Custom Design</vt:lpstr>
      <vt:lpstr>Theme1</vt:lpstr>
      <vt:lpstr>2_Concourse</vt:lpstr>
      <vt:lpstr>4_Custom Design</vt:lpstr>
      <vt:lpstr>5_Custom Design</vt:lpstr>
      <vt:lpstr>6_Custom Design</vt:lpstr>
      <vt:lpstr>1_Theme1</vt:lpstr>
      <vt:lpstr>3_Concourse</vt:lpstr>
      <vt:lpstr>7_Custom Design</vt:lpstr>
      <vt:lpstr>8_Custom Design</vt:lpstr>
      <vt:lpstr>9_Custom Design</vt:lpstr>
      <vt:lpstr>2_Theme1</vt:lpstr>
      <vt:lpstr>4_Concourse</vt:lpstr>
      <vt:lpstr>10_Custom Design</vt:lpstr>
      <vt:lpstr>11_Custom Design</vt:lpstr>
      <vt:lpstr>12_Custom Design</vt:lpstr>
      <vt:lpstr>3_Theme1</vt:lpstr>
      <vt:lpstr>5_Concourse</vt:lpstr>
      <vt:lpstr>13_Custom Design</vt:lpstr>
      <vt:lpstr>14_Custom Design</vt:lpstr>
      <vt:lpstr>15_Custom Design</vt:lpstr>
      <vt:lpstr>Financial Literacy Education in Ontario Schools</vt:lpstr>
      <vt:lpstr>A product of the Ontario Association for Mathematics Education  funded by the Ministry of Education  </vt:lpstr>
      <vt:lpstr>  </vt:lpstr>
      <vt:lpstr>           Presentation Overview</vt:lpstr>
      <vt:lpstr>             Financial Literacy: Background</vt:lpstr>
      <vt:lpstr>   This report may be found at:                    http://www.edu.gov.on.ca/eng/Financial_Literacy_Eng.pdf </vt:lpstr>
      <vt:lpstr>   An overview presentation is available on                           the OAME site Link to OAME WEBSITE                </vt:lpstr>
      <vt:lpstr>Slide 8</vt:lpstr>
      <vt:lpstr>            The Vision Statement from             this Report:</vt:lpstr>
      <vt:lpstr>   Defining Financial Literacy</vt:lpstr>
      <vt:lpstr>   Defining Financial Literacy</vt:lpstr>
      <vt:lpstr>   Defining Financial Literacy</vt:lpstr>
      <vt:lpstr>   Guiding Principles  </vt:lpstr>
      <vt:lpstr>   Connections to the Math             Curriculum: </vt:lpstr>
      <vt:lpstr>   Connections to Grade 9 &amp;             10 Applied Math Courses</vt:lpstr>
      <vt:lpstr>   Financial Literacy template  page 1</vt:lpstr>
      <vt:lpstr>   Financial Literacy template</vt:lpstr>
      <vt:lpstr>   Financial Literacy template</vt:lpstr>
      <vt:lpstr>   Financial Literacy template  page 2</vt:lpstr>
      <vt:lpstr>     What is included?</vt:lpstr>
      <vt:lpstr> Lesson 1 HOW MUCH WILL IT  REALLY COST ?</vt:lpstr>
      <vt:lpstr>   Lesson 2   MONEY GROWS:    VERY INTERESTING!  </vt:lpstr>
      <vt:lpstr>   Lesson 3    THIS JOB SUITS ME FINE!</vt:lpstr>
      <vt:lpstr>Lesson 4     Calculating Which is the  Best Deal!</vt:lpstr>
      <vt:lpstr> Looking at a Lesson</vt:lpstr>
      <vt:lpstr> </vt:lpstr>
      <vt:lpstr>   </vt:lpstr>
      <vt:lpstr>   </vt:lpstr>
      <vt:lpstr>  Lesson 1   </vt:lpstr>
      <vt:lpstr>  Lesson 2  </vt:lpstr>
      <vt:lpstr>  Lesson 3  </vt:lpstr>
      <vt:lpstr>  Lesson 3  </vt:lpstr>
      <vt:lpstr>  Lesson 4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Literacy Education in Ontario Schools</dc:title>
  <dc:creator>Owner</dc:creator>
  <cp:lastModifiedBy>Rod Yeager</cp:lastModifiedBy>
  <cp:revision>188</cp:revision>
  <dcterms:created xsi:type="dcterms:W3CDTF">2011-07-07T13:05:48Z</dcterms:created>
  <dcterms:modified xsi:type="dcterms:W3CDTF">2011-12-05T19:53:00Z</dcterms:modified>
</cp:coreProperties>
</file>